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7" r:id="rId11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56C1FB-5C6B-C34F-B37B-805671DF70E3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BB4F8-0FE1-C644-9CAF-38348E0DC380}" type="doc">
      <dgm:prSet loTypeId="urn:microsoft.com/office/officeart/2008/layout/BendingPictureCaptionList" loCatId="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AC8A3886-9A73-2D43-A9D1-A31E47744D53}">
      <dgm:prSet phldrT="[Text]"/>
      <dgm:spPr/>
      <dgm:t>
        <a:bodyPr/>
        <a:lstStyle/>
        <a:p>
          <a:r>
            <a:rPr lang="en-GB" dirty="0"/>
            <a:t>Panagiotis Kosmidis</a:t>
          </a:r>
          <a:br>
            <a:rPr lang="en-GB" dirty="0"/>
          </a:br>
          <a:r>
            <a:rPr lang="en-GB" dirty="0"/>
            <a:t>Academics: BSc Informatics </a:t>
          </a:r>
          <a:br>
            <a:rPr lang="en-GB" dirty="0"/>
          </a:br>
          <a:r>
            <a:rPr lang="en-GB" dirty="0"/>
            <a:t>Working Env.: Thenamaris Inc.</a:t>
          </a:r>
        </a:p>
      </dgm:t>
    </dgm:pt>
    <dgm:pt modelId="{E16206A7-72E8-5F49-AB8F-AFE74D5613A8}" type="parTrans" cxnId="{269DD441-77B6-404C-AE96-8AD4E32783EE}">
      <dgm:prSet/>
      <dgm:spPr/>
      <dgm:t>
        <a:bodyPr/>
        <a:lstStyle/>
        <a:p>
          <a:endParaRPr lang="en-GB"/>
        </a:p>
      </dgm:t>
    </dgm:pt>
    <dgm:pt modelId="{5CDEB871-F0EB-C540-BF70-D9A37F4F950C}" type="sibTrans" cxnId="{269DD441-77B6-404C-AE96-8AD4E32783EE}">
      <dgm:prSet/>
      <dgm:spPr/>
      <dgm:t>
        <a:bodyPr/>
        <a:lstStyle/>
        <a:p>
          <a:endParaRPr lang="en-GB"/>
        </a:p>
      </dgm:t>
    </dgm:pt>
    <dgm:pt modelId="{8C552E61-ED65-F94B-8A5C-041C2B8C2C55}">
      <dgm:prSet phldrT="[Text]"/>
      <dgm:spPr/>
      <dgm:t>
        <a:bodyPr/>
        <a:lstStyle/>
        <a:p>
          <a:r>
            <a:rPr lang="en-GB" dirty="0"/>
            <a:t>Konstantinos </a:t>
          </a:r>
          <a:r>
            <a:rPr lang="en-GB" dirty="0" err="1"/>
            <a:t>Alexakis</a:t>
          </a:r>
          <a:br>
            <a:rPr lang="en-GB" dirty="0"/>
          </a:br>
          <a:r>
            <a:rPr lang="en-GB" dirty="0"/>
            <a:t>Academics: BSc Informatics</a:t>
          </a:r>
          <a:br>
            <a:rPr lang="en-GB" dirty="0"/>
          </a:br>
          <a:r>
            <a:rPr lang="en-GB" dirty="0"/>
            <a:t>Working Env.: </a:t>
          </a:r>
          <a:r>
            <a:rPr lang="en-GB" dirty="0" err="1"/>
            <a:t>Neurocom</a:t>
          </a:r>
          <a:br>
            <a:rPr lang="en-GB" dirty="0"/>
          </a:br>
          <a:endParaRPr lang="en-GB" dirty="0"/>
        </a:p>
      </dgm:t>
    </dgm:pt>
    <dgm:pt modelId="{27313263-BC75-344C-BA0D-493BD290AA5C}" type="parTrans" cxnId="{757B2283-438B-AC43-901A-FEE4F04A1426}">
      <dgm:prSet/>
      <dgm:spPr/>
      <dgm:t>
        <a:bodyPr/>
        <a:lstStyle/>
        <a:p>
          <a:endParaRPr lang="en-GB"/>
        </a:p>
      </dgm:t>
    </dgm:pt>
    <dgm:pt modelId="{2B02AFD5-1F7E-7942-A781-11B5EC0C1AB6}" type="sibTrans" cxnId="{757B2283-438B-AC43-901A-FEE4F04A1426}">
      <dgm:prSet/>
      <dgm:spPr/>
      <dgm:t>
        <a:bodyPr/>
        <a:lstStyle/>
        <a:p>
          <a:endParaRPr lang="en-GB"/>
        </a:p>
      </dgm:t>
    </dgm:pt>
    <dgm:pt modelId="{33DDE9F1-E37D-384C-9345-04E01F2E8F11}">
      <dgm:prSet phldrT="[Text]"/>
      <dgm:spPr/>
      <dgm:t>
        <a:bodyPr/>
        <a:lstStyle/>
        <a:p>
          <a:r>
            <a:rPr lang="en-GB" dirty="0" err="1"/>
            <a:t>Vaggelis</a:t>
          </a:r>
          <a:r>
            <a:rPr lang="en-GB" dirty="0"/>
            <a:t> </a:t>
          </a:r>
          <a:r>
            <a:rPr lang="en-GB" dirty="0" err="1"/>
            <a:t>Stathis</a:t>
          </a:r>
          <a:br>
            <a:rPr lang="en-GB" dirty="0"/>
          </a:br>
          <a:r>
            <a:rPr lang="en-GB" dirty="0"/>
            <a:t>Academics: BSc Mathematics</a:t>
          </a:r>
          <a:br>
            <a:rPr lang="en-GB" dirty="0"/>
          </a:br>
          <a:r>
            <a:rPr lang="en-GB" dirty="0"/>
            <a:t>Working Env.: </a:t>
          </a:r>
          <a:r>
            <a:rPr lang="en-GB" dirty="0" err="1"/>
            <a:t>Neurocom</a:t>
          </a:r>
          <a:endParaRPr lang="en-GB" dirty="0"/>
        </a:p>
      </dgm:t>
    </dgm:pt>
    <dgm:pt modelId="{84E4BF06-A787-344F-8369-DACE85A57651}" type="parTrans" cxnId="{818B14D6-CC63-DC40-9348-E6801629D7DA}">
      <dgm:prSet/>
      <dgm:spPr/>
      <dgm:t>
        <a:bodyPr/>
        <a:lstStyle/>
        <a:p>
          <a:endParaRPr lang="en-GB"/>
        </a:p>
      </dgm:t>
    </dgm:pt>
    <dgm:pt modelId="{26C1D4FA-9A13-2F4D-8726-450FED578BC8}" type="sibTrans" cxnId="{818B14D6-CC63-DC40-9348-E6801629D7DA}">
      <dgm:prSet/>
      <dgm:spPr/>
      <dgm:t>
        <a:bodyPr/>
        <a:lstStyle/>
        <a:p>
          <a:endParaRPr lang="en-GB"/>
        </a:p>
      </dgm:t>
    </dgm:pt>
    <dgm:pt modelId="{10F058F3-E8FB-1044-B2AC-F057B03E534A}" type="pres">
      <dgm:prSet presAssocID="{5C3BB4F8-0FE1-C644-9CAF-38348E0DC380}" presName="Name0" presStyleCnt="0">
        <dgm:presLayoutVars>
          <dgm:dir/>
          <dgm:resizeHandles val="exact"/>
        </dgm:presLayoutVars>
      </dgm:prSet>
      <dgm:spPr/>
    </dgm:pt>
    <dgm:pt modelId="{32F986C9-F02E-9C4F-8339-E347D04864EA}" type="pres">
      <dgm:prSet presAssocID="{8C552E61-ED65-F94B-8A5C-041C2B8C2C55}" presName="composite" presStyleCnt="0"/>
      <dgm:spPr/>
    </dgm:pt>
    <dgm:pt modelId="{49E436C1-56DF-024D-B9DA-7570B4A20900}" type="pres">
      <dgm:prSet presAssocID="{8C552E61-ED65-F94B-8A5C-041C2B8C2C55}" presName="rect1" presStyleLbl="bgImgPlace1" presStyleIdx="0" presStyleCnt="3"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083D1CD1-5983-EB47-A09C-26497A85A10F}" type="pres">
      <dgm:prSet presAssocID="{8C552E61-ED65-F94B-8A5C-041C2B8C2C55}" presName="wedgeRectCallout1" presStyleLbl="node1" presStyleIdx="0" presStyleCnt="3">
        <dgm:presLayoutVars>
          <dgm:bulletEnabled val="1"/>
        </dgm:presLayoutVars>
      </dgm:prSet>
      <dgm:spPr/>
    </dgm:pt>
    <dgm:pt modelId="{BADF51CB-D42B-FF47-B33F-2A651EA3686E}" type="pres">
      <dgm:prSet presAssocID="{2B02AFD5-1F7E-7942-A781-11B5EC0C1AB6}" presName="sibTrans" presStyleCnt="0"/>
      <dgm:spPr/>
    </dgm:pt>
    <dgm:pt modelId="{3DDD505F-A7BD-2D4E-AFA7-69D78A3C8401}" type="pres">
      <dgm:prSet presAssocID="{AC8A3886-9A73-2D43-A9D1-A31E47744D53}" presName="composite" presStyleCnt="0"/>
      <dgm:spPr/>
    </dgm:pt>
    <dgm:pt modelId="{9160B663-94D0-CA4E-B1FB-8C74B48D8531}" type="pres">
      <dgm:prSet presAssocID="{AC8A3886-9A73-2D43-A9D1-A31E47744D53}" presName="rect1" presStyleLbl="bgImgPlace1" presStyleIdx="1" presStyleCnt="3"/>
      <dgm:spPr>
        <a:blipFill>
          <a:blip xmlns:r="http://schemas.openxmlformats.org/officeDocument/2006/relationships" r:embed="rId2"/>
          <a:srcRect/>
          <a:stretch>
            <a:fillRect t="-7000" b="-7000"/>
          </a:stretch>
        </a:blipFill>
      </dgm:spPr>
    </dgm:pt>
    <dgm:pt modelId="{56534B46-7B0E-8D46-9C28-EF9C7ADC597C}" type="pres">
      <dgm:prSet presAssocID="{AC8A3886-9A73-2D43-A9D1-A31E47744D53}" presName="wedgeRectCallout1" presStyleLbl="node1" presStyleIdx="1" presStyleCnt="3">
        <dgm:presLayoutVars>
          <dgm:bulletEnabled val="1"/>
        </dgm:presLayoutVars>
      </dgm:prSet>
      <dgm:spPr/>
    </dgm:pt>
    <dgm:pt modelId="{14908410-669C-454B-8CA7-8A0393A9BF9A}" type="pres">
      <dgm:prSet presAssocID="{5CDEB871-F0EB-C540-BF70-D9A37F4F950C}" presName="sibTrans" presStyleCnt="0"/>
      <dgm:spPr/>
    </dgm:pt>
    <dgm:pt modelId="{083BE047-1EE7-324C-86BA-127F9A38ABBA}" type="pres">
      <dgm:prSet presAssocID="{33DDE9F1-E37D-384C-9345-04E01F2E8F11}" presName="composite" presStyleCnt="0"/>
      <dgm:spPr/>
    </dgm:pt>
    <dgm:pt modelId="{6577F41C-5F21-944A-87D7-579402C3FE92}" type="pres">
      <dgm:prSet presAssocID="{33DDE9F1-E37D-384C-9345-04E01F2E8F11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02B6EB10-7535-4442-860C-B73BF828076F}" type="pres">
      <dgm:prSet presAssocID="{33DDE9F1-E37D-384C-9345-04E01F2E8F11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269DD441-77B6-404C-AE96-8AD4E32783EE}" srcId="{5C3BB4F8-0FE1-C644-9CAF-38348E0DC380}" destId="{AC8A3886-9A73-2D43-A9D1-A31E47744D53}" srcOrd="1" destOrd="0" parTransId="{E16206A7-72E8-5F49-AB8F-AFE74D5613A8}" sibTransId="{5CDEB871-F0EB-C540-BF70-D9A37F4F950C}"/>
    <dgm:cxn modelId="{D7309382-4C1E-1240-9973-043EEC517EEB}" type="presOf" srcId="{5C3BB4F8-0FE1-C644-9CAF-38348E0DC380}" destId="{10F058F3-E8FB-1044-B2AC-F057B03E534A}" srcOrd="0" destOrd="0" presId="urn:microsoft.com/office/officeart/2008/layout/BendingPictureCaptionList"/>
    <dgm:cxn modelId="{757B2283-438B-AC43-901A-FEE4F04A1426}" srcId="{5C3BB4F8-0FE1-C644-9CAF-38348E0DC380}" destId="{8C552E61-ED65-F94B-8A5C-041C2B8C2C55}" srcOrd="0" destOrd="0" parTransId="{27313263-BC75-344C-BA0D-493BD290AA5C}" sibTransId="{2B02AFD5-1F7E-7942-A781-11B5EC0C1AB6}"/>
    <dgm:cxn modelId="{2ECE26B9-1067-404E-B908-C09464876AA4}" type="presOf" srcId="{8C552E61-ED65-F94B-8A5C-041C2B8C2C55}" destId="{083D1CD1-5983-EB47-A09C-26497A85A10F}" srcOrd="0" destOrd="0" presId="urn:microsoft.com/office/officeart/2008/layout/BendingPictureCaptionList"/>
    <dgm:cxn modelId="{818B14D6-CC63-DC40-9348-E6801629D7DA}" srcId="{5C3BB4F8-0FE1-C644-9CAF-38348E0DC380}" destId="{33DDE9F1-E37D-384C-9345-04E01F2E8F11}" srcOrd="2" destOrd="0" parTransId="{84E4BF06-A787-344F-8369-DACE85A57651}" sibTransId="{26C1D4FA-9A13-2F4D-8726-450FED578BC8}"/>
    <dgm:cxn modelId="{1C3197F0-FC7D-3644-A10C-D76F8E8613FF}" type="presOf" srcId="{AC8A3886-9A73-2D43-A9D1-A31E47744D53}" destId="{56534B46-7B0E-8D46-9C28-EF9C7ADC597C}" srcOrd="0" destOrd="0" presId="urn:microsoft.com/office/officeart/2008/layout/BendingPictureCaptionList"/>
    <dgm:cxn modelId="{D5B24EF6-4FFF-D14E-AA50-AC28B0E63D7A}" type="presOf" srcId="{33DDE9F1-E37D-384C-9345-04E01F2E8F11}" destId="{02B6EB10-7535-4442-860C-B73BF828076F}" srcOrd="0" destOrd="0" presId="urn:microsoft.com/office/officeart/2008/layout/BendingPictureCaptionList"/>
    <dgm:cxn modelId="{1BD0952A-4825-3E46-9BEC-EA70564913F9}" type="presParOf" srcId="{10F058F3-E8FB-1044-B2AC-F057B03E534A}" destId="{32F986C9-F02E-9C4F-8339-E347D04864EA}" srcOrd="0" destOrd="0" presId="urn:microsoft.com/office/officeart/2008/layout/BendingPictureCaptionList"/>
    <dgm:cxn modelId="{F9654050-DF9C-704F-978B-47B8EE7D755B}" type="presParOf" srcId="{32F986C9-F02E-9C4F-8339-E347D04864EA}" destId="{49E436C1-56DF-024D-B9DA-7570B4A20900}" srcOrd="0" destOrd="0" presId="urn:microsoft.com/office/officeart/2008/layout/BendingPictureCaptionList"/>
    <dgm:cxn modelId="{F1E20796-A025-5846-904E-F06C369211F4}" type="presParOf" srcId="{32F986C9-F02E-9C4F-8339-E347D04864EA}" destId="{083D1CD1-5983-EB47-A09C-26497A85A10F}" srcOrd="1" destOrd="0" presId="urn:microsoft.com/office/officeart/2008/layout/BendingPictureCaptionList"/>
    <dgm:cxn modelId="{EA2A1F2E-3A18-F54E-9DF0-848842F95D87}" type="presParOf" srcId="{10F058F3-E8FB-1044-B2AC-F057B03E534A}" destId="{BADF51CB-D42B-FF47-B33F-2A651EA3686E}" srcOrd="1" destOrd="0" presId="urn:microsoft.com/office/officeart/2008/layout/BendingPictureCaptionList"/>
    <dgm:cxn modelId="{43A3CD6E-4E96-A447-81A8-A33180DFE922}" type="presParOf" srcId="{10F058F3-E8FB-1044-B2AC-F057B03E534A}" destId="{3DDD505F-A7BD-2D4E-AFA7-69D78A3C8401}" srcOrd="2" destOrd="0" presId="urn:microsoft.com/office/officeart/2008/layout/BendingPictureCaptionList"/>
    <dgm:cxn modelId="{0E5B0B3D-E0AB-F442-9170-7E148D6683F9}" type="presParOf" srcId="{3DDD505F-A7BD-2D4E-AFA7-69D78A3C8401}" destId="{9160B663-94D0-CA4E-B1FB-8C74B48D8531}" srcOrd="0" destOrd="0" presId="urn:microsoft.com/office/officeart/2008/layout/BendingPictureCaptionList"/>
    <dgm:cxn modelId="{A4499D7B-DB7E-9D48-B314-F6C393835620}" type="presParOf" srcId="{3DDD505F-A7BD-2D4E-AFA7-69D78A3C8401}" destId="{56534B46-7B0E-8D46-9C28-EF9C7ADC597C}" srcOrd="1" destOrd="0" presId="urn:microsoft.com/office/officeart/2008/layout/BendingPictureCaptionList"/>
    <dgm:cxn modelId="{BC9D9B05-7253-2042-A364-3B50E2E511FA}" type="presParOf" srcId="{10F058F3-E8FB-1044-B2AC-F057B03E534A}" destId="{14908410-669C-454B-8CA7-8A0393A9BF9A}" srcOrd="3" destOrd="0" presId="urn:microsoft.com/office/officeart/2008/layout/BendingPictureCaptionList"/>
    <dgm:cxn modelId="{868A0147-BBDE-7C4A-9BFF-86A487CE811A}" type="presParOf" srcId="{10F058F3-E8FB-1044-B2AC-F057B03E534A}" destId="{083BE047-1EE7-324C-86BA-127F9A38ABBA}" srcOrd="4" destOrd="0" presId="urn:microsoft.com/office/officeart/2008/layout/BendingPictureCaptionList"/>
    <dgm:cxn modelId="{9BCD3A9F-7AF4-B948-BDD2-175CB3335F91}" type="presParOf" srcId="{083BE047-1EE7-324C-86BA-127F9A38ABBA}" destId="{6577F41C-5F21-944A-87D7-579402C3FE92}" srcOrd="0" destOrd="0" presId="urn:microsoft.com/office/officeart/2008/layout/BendingPictureCaptionList"/>
    <dgm:cxn modelId="{AFF16ECD-359A-A94F-BC15-F6F2BABCC5B7}" type="presParOf" srcId="{083BE047-1EE7-324C-86BA-127F9A38ABBA}" destId="{02B6EB10-7535-4442-860C-B73BF828076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BD9284-A11F-D24F-816A-D00C31B75154}" type="doc">
      <dgm:prSet loTypeId="urn:microsoft.com/office/officeart/2005/8/layout/hierarchy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73F9E035-3E31-C749-9688-5547FBACCE89}">
      <dgm:prSet phldrT="[Text]"/>
      <dgm:spPr/>
      <dgm:t>
        <a:bodyPr/>
        <a:lstStyle/>
        <a:p>
          <a:r>
            <a:rPr lang="en-GB" dirty="0"/>
            <a:t>Dataset</a:t>
          </a:r>
        </a:p>
      </dgm:t>
    </dgm:pt>
    <dgm:pt modelId="{D5328224-853A-C545-9D98-D7C60813E496}" type="parTrans" cxnId="{A6B4C1AF-7958-944F-AE47-9B23B1D5EFE9}">
      <dgm:prSet/>
      <dgm:spPr/>
      <dgm:t>
        <a:bodyPr/>
        <a:lstStyle/>
        <a:p>
          <a:endParaRPr lang="en-GB"/>
        </a:p>
      </dgm:t>
    </dgm:pt>
    <dgm:pt modelId="{E61A6788-7B18-9A43-8F1A-6E7D22D0831A}" type="sibTrans" cxnId="{A6B4C1AF-7958-944F-AE47-9B23B1D5EFE9}">
      <dgm:prSet/>
      <dgm:spPr/>
      <dgm:t>
        <a:bodyPr/>
        <a:lstStyle/>
        <a:p>
          <a:endParaRPr lang="en-GB"/>
        </a:p>
      </dgm:t>
    </dgm:pt>
    <dgm:pt modelId="{5F196CC0-BB26-8B46-AD27-BBA0CFBE08D6}">
      <dgm:prSet phldrT="[Text]"/>
      <dgm:spPr/>
      <dgm:t>
        <a:bodyPr/>
        <a:lstStyle/>
        <a:p>
          <a:r>
            <a:rPr lang="en-GB" dirty="0"/>
            <a:t>Train</a:t>
          </a:r>
        </a:p>
      </dgm:t>
    </dgm:pt>
    <dgm:pt modelId="{7DC539CA-850B-B34F-AC9D-DAD73D0D171D}" type="parTrans" cxnId="{6AB52BC3-6CD2-4A40-A519-E1C075C9597C}">
      <dgm:prSet/>
      <dgm:spPr/>
      <dgm:t>
        <a:bodyPr/>
        <a:lstStyle/>
        <a:p>
          <a:endParaRPr lang="en-GB"/>
        </a:p>
      </dgm:t>
    </dgm:pt>
    <dgm:pt modelId="{E347C953-BAEA-034E-829E-8650640853DD}" type="sibTrans" cxnId="{6AB52BC3-6CD2-4A40-A519-E1C075C9597C}">
      <dgm:prSet/>
      <dgm:spPr/>
      <dgm:t>
        <a:bodyPr/>
        <a:lstStyle/>
        <a:p>
          <a:endParaRPr lang="en-GB"/>
        </a:p>
      </dgm:t>
    </dgm:pt>
    <dgm:pt modelId="{33DE346A-9C29-8D42-A3F1-1538E0297FC1}">
      <dgm:prSet/>
      <dgm:spPr/>
      <dgm:t>
        <a:bodyPr/>
        <a:lstStyle/>
        <a:p>
          <a:r>
            <a:rPr lang="en-GB" dirty="0"/>
            <a:t>Test</a:t>
          </a:r>
        </a:p>
      </dgm:t>
    </dgm:pt>
    <dgm:pt modelId="{289FE728-AC40-CE43-9647-F2CB55D270BB}" type="parTrans" cxnId="{714B0A2C-4F6C-EC44-A60E-90704A7EC29D}">
      <dgm:prSet/>
      <dgm:spPr/>
      <dgm:t>
        <a:bodyPr/>
        <a:lstStyle/>
        <a:p>
          <a:endParaRPr lang="en-GB"/>
        </a:p>
      </dgm:t>
    </dgm:pt>
    <dgm:pt modelId="{7FD674F6-52D1-B348-A6F6-D0761D39AA65}" type="sibTrans" cxnId="{714B0A2C-4F6C-EC44-A60E-90704A7EC29D}">
      <dgm:prSet/>
      <dgm:spPr/>
      <dgm:t>
        <a:bodyPr/>
        <a:lstStyle/>
        <a:p>
          <a:endParaRPr lang="en-GB"/>
        </a:p>
      </dgm:t>
    </dgm:pt>
    <dgm:pt modelId="{5076B128-A862-ED41-BF19-BB2F65D0AC0B}">
      <dgm:prSet phldrT="[Text]"/>
      <dgm:spPr/>
      <dgm:t>
        <a:bodyPr/>
        <a:lstStyle/>
        <a:p>
          <a:r>
            <a:rPr lang="en-GB" dirty="0"/>
            <a:t>Validation</a:t>
          </a:r>
        </a:p>
      </dgm:t>
    </dgm:pt>
    <dgm:pt modelId="{127010C1-3585-C140-81B3-24B32D0EDF59}" type="parTrans" cxnId="{4ED53F99-EBC4-8F4A-AEBA-18A0F70AE7D2}">
      <dgm:prSet/>
      <dgm:spPr/>
      <dgm:t>
        <a:bodyPr/>
        <a:lstStyle/>
        <a:p>
          <a:endParaRPr lang="en-GB"/>
        </a:p>
      </dgm:t>
    </dgm:pt>
    <dgm:pt modelId="{77181574-E116-9940-90E6-EA85C457C3F4}" type="sibTrans" cxnId="{4ED53F99-EBC4-8F4A-AEBA-18A0F70AE7D2}">
      <dgm:prSet/>
      <dgm:spPr/>
      <dgm:t>
        <a:bodyPr/>
        <a:lstStyle/>
        <a:p>
          <a:endParaRPr lang="en-GB"/>
        </a:p>
      </dgm:t>
    </dgm:pt>
    <dgm:pt modelId="{37559761-BC3A-824B-8E9D-E26DB6167A5B}">
      <dgm:prSet phldrT="[Text]"/>
      <dgm:spPr/>
      <dgm:t>
        <a:bodyPr/>
        <a:lstStyle/>
        <a:p>
          <a:r>
            <a:rPr lang="en-GB" dirty="0"/>
            <a:t>Train</a:t>
          </a:r>
        </a:p>
      </dgm:t>
    </dgm:pt>
    <dgm:pt modelId="{39014C29-947E-0E4E-BC76-F9208207DE01}" type="parTrans" cxnId="{0D95A22A-BDB2-6842-8165-8916035B73AC}">
      <dgm:prSet/>
      <dgm:spPr/>
      <dgm:t>
        <a:bodyPr/>
        <a:lstStyle/>
        <a:p>
          <a:endParaRPr lang="en-GB"/>
        </a:p>
      </dgm:t>
    </dgm:pt>
    <dgm:pt modelId="{A6083F8B-9786-9141-9173-D4639E0A3163}" type="sibTrans" cxnId="{0D95A22A-BDB2-6842-8165-8916035B73AC}">
      <dgm:prSet/>
      <dgm:spPr/>
      <dgm:t>
        <a:bodyPr/>
        <a:lstStyle/>
        <a:p>
          <a:endParaRPr lang="en-GB"/>
        </a:p>
      </dgm:t>
    </dgm:pt>
    <dgm:pt modelId="{73DBA021-17DE-744E-8952-53B20C38F16F}">
      <dgm:prSet phldrT="[Text]"/>
      <dgm:spPr/>
      <dgm:t>
        <a:bodyPr/>
        <a:lstStyle/>
        <a:p>
          <a:r>
            <a:rPr lang="en-GB" dirty="0"/>
            <a:t>With Mask</a:t>
          </a:r>
        </a:p>
      </dgm:t>
    </dgm:pt>
    <dgm:pt modelId="{D07556AF-B912-3D47-86B6-D9D065CF1FDE}" type="parTrans" cxnId="{BFF4A16E-5F0E-214C-A0A9-4B31FE39C66B}">
      <dgm:prSet/>
      <dgm:spPr/>
      <dgm:t>
        <a:bodyPr/>
        <a:lstStyle/>
        <a:p>
          <a:endParaRPr lang="en-GB"/>
        </a:p>
      </dgm:t>
    </dgm:pt>
    <dgm:pt modelId="{892864F9-40BF-7D4B-B235-90DB09C5A647}" type="sibTrans" cxnId="{BFF4A16E-5F0E-214C-A0A9-4B31FE39C66B}">
      <dgm:prSet/>
      <dgm:spPr/>
      <dgm:t>
        <a:bodyPr/>
        <a:lstStyle/>
        <a:p>
          <a:endParaRPr lang="en-GB"/>
        </a:p>
      </dgm:t>
    </dgm:pt>
    <dgm:pt modelId="{F75DF224-97BC-8C48-AE96-C15E17AC9DFB}">
      <dgm:prSet phldrT="[Text]"/>
      <dgm:spPr/>
      <dgm:t>
        <a:bodyPr/>
        <a:lstStyle/>
        <a:p>
          <a:r>
            <a:rPr lang="en-GB" dirty="0"/>
            <a:t>Without Mask</a:t>
          </a:r>
        </a:p>
      </dgm:t>
    </dgm:pt>
    <dgm:pt modelId="{149775FC-71FE-C44B-88F5-AFF7D62D1ED4}" type="parTrans" cxnId="{868ACF63-B073-5F4D-BCE1-DCE3D723AAEC}">
      <dgm:prSet/>
      <dgm:spPr/>
      <dgm:t>
        <a:bodyPr/>
        <a:lstStyle/>
        <a:p>
          <a:endParaRPr lang="en-GB"/>
        </a:p>
      </dgm:t>
    </dgm:pt>
    <dgm:pt modelId="{647C455C-A591-7745-B6E2-3B16E13DCD2F}" type="sibTrans" cxnId="{868ACF63-B073-5F4D-BCE1-DCE3D723AAEC}">
      <dgm:prSet/>
      <dgm:spPr/>
      <dgm:t>
        <a:bodyPr/>
        <a:lstStyle/>
        <a:p>
          <a:endParaRPr lang="en-GB"/>
        </a:p>
      </dgm:t>
    </dgm:pt>
    <dgm:pt modelId="{C6D13A20-5347-3C4F-BFB2-5668F8B8D9DF}">
      <dgm:prSet phldrT="[Text]"/>
      <dgm:spPr/>
      <dgm:t>
        <a:bodyPr/>
        <a:lstStyle/>
        <a:p>
          <a:r>
            <a:rPr lang="en-GB" dirty="0"/>
            <a:t>With Mask</a:t>
          </a:r>
        </a:p>
      </dgm:t>
    </dgm:pt>
    <dgm:pt modelId="{C3CBBAF7-EBA9-EC47-9C89-F6E8C2BFF133}" type="parTrans" cxnId="{CA1EAC19-D651-6242-B1EA-8CBDB80BA011}">
      <dgm:prSet/>
      <dgm:spPr/>
      <dgm:t>
        <a:bodyPr/>
        <a:lstStyle/>
        <a:p>
          <a:endParaRPr lang="en-GB"/>
        </a:p>
      </dgm:t>
    </dgm:pt>
    <dgm:pt modelId="{E04E58DF-201A-7D4C-BCC3-7A11456E6C4E}" type="sibTrans" cxnId="{CA1EAC19-D651-6242-B1EA-8CBDB80BA011}">
      <dgm:prSet/>
      <dgm:spPr/>
      <dgm:t>
        <a:bodyPr/>
        <a:lstStyle/>
        <a:p>
          <a:endParaRPr lang="en-GB"/>
        </a:p>
      </dgm:t>
    </dgm:pt>
    <dgm:pt modelId="{39D75A62-0502-844C-8922-6E5DB25613DC}">
      <dgm:prSet phldrT="[Text]"/>
      <dgm:spPr/>
      <dgm:t>
        <a:bodyPr/>
        <a:lstStyle/>
        <a:p>
          <a:r>
            <a:rPr lang="en-GB" dirty="0"/>
            <a:t>Without Mask</a:t>
          </a:r>
        </a:p>
      </dgm:t>
    </dgm:pt>
    <dgm:pt modelId="{5C4AF566-9CAB-0B44-A34D-592F5EEAF166}" type="parTrans" cxnId="{630E7A76-8D31-CC42-9FDA-CB5D3752B5D8}">
      <dgm:prSet/>
      <dgm:spPr/>
      <dgm:t>
        <a:bodyPr/>
        <a:lstStyle/>
        <a:p>
          <a:endParaRPr lang="en-GB"/>
        </a:p>
      </dgm:t>
    </dgm:pt>
    <dgm:pt modelId="{54B9343D-5C22-7144-8097-7977B5179904}" type="sibTrans" cxnId="{630E7A76-8D31-CC42-9FDA-CB5D3752B5D8}">
      <dgm:prSet/>
      <dgm:spPr/>
      <dgm:t>
        <a:bodyPr/>
        <a:lstStyle/>
        <a:p>
          <a:endParaRPr lang="en-GB"/>
        </a:p>
      </dgm:t>
    </dgm:pt>
    <dgm:pt modelId="{CD6F6951-B292-5644-9003-A35D0B38B144}">
      <dgm:prSet phldrT="[Text]"/>
      <dgm:spPr/>
      <dgm:t>
        <a:bodyPr/>
        <a:lstStyle/>
        <a:p>
          <a:r>
            <a:rPr lang="en-GB" dirty="0"/>
            <a:t>With Mask</a:t>
          </a:r>
        </a:p>
      </dgm:t>
    </dgm:pt>
    <dgm:pt modelId="{8C4AEB8D-B995-9F41-A79D-9EE0276224A9}" type="parTrans" cxnId="{BDC23759-6CDC-C74D-9F29-E766A6A9E19A}">
      <dgm:prSet/>
      <dgm:spPr/>
      <dgm:t>
        <a:bodyPr/>
        <a:lstStyle/>
        <a:p>
          <a:endParaRPr lang="en-GB"/>
        </a:p>
      </dgm:t>
    </dgm:pt>
    <dgm:pt modelId="{47745764-C347-6742-934E-7B19E48E82DC}" type="sibTrans" cxnId="{BDC23759-6CDC-C74D-9F29-E766A6A9E19A}">
      <dgm:prSet/>
      <dgm:spPr/>
      <dgm:t>
        <a:bodyPr/>
        <a:lstStyle/>
        <a:p>
          <a:endParaRPr lang="en-GB"/>
        </a:p>
      </dgm:t>
    </dgm:pt>
    <dgm:pt modelId="{6616E9AC-5079-8646-8E46-9F51FD3B3BE9}">
      <dgm:prSet phldrT="[Text]"/>
      <dgm:spPr/>
      <dgm:t>
        <a:bodyPr/>
        <a:lstStyle/>
        <a:p>
          <a:r>
            <a:rPr lang="en-GB" dirty="0"/>
            <a:t>Without Mask</a:t>
          </a:r>
        </a:p>
      </dgm:t>
    </dgm:pt>
    <dgm:pt modelId="{5E085806-0DF2-944A-8D46-05BC9A36BD95}" type="parTrans" cxnId="{1321D473-7DF7-7E49-B55E-BFE5B7263538}">
      <dgm:prSet/>
      <dgm:spPr/>
      <dgm:t>
        <a:bodyPr/>
        <a:lstStyle/>
        <a:p>
          <a:endParaRPr lang="en-GB"/>
        </a:p>
      </dgm:t>
    </dgm:pt>
    <dgm:pt modelId="{2E208847-3435-1A4A-A7F5-DEF05A2C448E}" type="sibTrans" cxnId="{1321D473-7DF7-7E49-B55E-BFE5B7263538}">
      <dgm:prSet/>
      <dgm:spPr/>
      <dgm:t>
        <a:bodyPr/>
        <a:lstStyle/>
        <a:p>
          <a:endParaRPr lang="en-GB"/>
        </a:p>
      </dgm:t>
    </dgm:pt>
    <dgm:pt modelId="{8670EBDB-52E6-924B-9713-019F2C074CC4}">
      <dgm:prSet phldrT="[Text]"/>
      <dgm:spPr/>
      <dgm:t>
        <a:bodyPr/>
        <a:lstStyle/>
        <a:p>
          <a:r>
            <a:rPr lang="en-GB" dirty="0" err="1"/>
            <a:t>MaskedFace</a:t>
          </a:r>
          <a:r>
            <a:rPr lang="en-GB" dirty="0"/>
            <a:t>-Net</a:t>
          </a:r>
        </a:p>
      </dgm:t>
    </dgm:pt>
    <dgm:pt modelId="{C3E9B989-9EC5-BC45-AC0E-BE0007A416EA}" type="parTrans" cxnId="{669A0CB1-67F1-BB42-8D2E-9E93102A5EF8}">
      <dgm:prSet/>
      <dgm:spPr/>
      <dgm:t>
        <a:bodyPr/>
        <a:lstStyle/>
        <a:p>
          <a:endParaRPr lang="en-GB"/>
        </a:p>
      </dgm:t>
    </dgm:pt>
    <dgm:pt modelId="{6F5B0C77-962A-5244-9798-A139E59FB088}" type="sibTrans" cxnId="{669A0CB1-67F1-BB42-8D2E-9E93102A5EF8}">
      <dgm:prSet/>
      <dgm:spPr/>
      <dgm:t>
        <a:bodyPr/>
        <a:lstStyle/>
        <a:p>
          <a:endParaRPr lang="en-GB"/>
        </a:p>
      </dgm:t>
    </dgm:pt>
    <dgm:pt modelId="{E2AA75A1-4055-7D44-BCC1-73CC17D87741}">
      <dgm:prSet phldrT="[Text]"/>
      <dgm:spPr/>
      <dgm:t>
        <a:bodyPr/>
        <a:lstStyle/>
        <a:p>
          <a:r>
            <a:rPr lang="en-GB" dirty="0"/>
            <a:t>Kaggle</a:t>
          </a:r>
        </a:p>
      </dgm:t>
    </dgm:pt>
    <dgm:pt modelId="{5F050A17-9D53-7342-90C7-5CFFAA61CAB1}" type="parTrans" cxnId="{E08DF56F-EBEA-1945-B97B-A0B0F7C72B4D}">
      <dgm:prSet/>
      <dgm:spPr/>
      <dgm:t>
        <a:bodyPr/>
        <a:lstStyle/>
        <a:p>
          <a:endParaRPr lang="en-GB"/>
        </a:p>
      </dgm:t>
    </dgm:pt>
    <dgm:pt modelId="{4942D5B2-D33E-F74B-8627-2216D2BF6641}" type="sibTrans" cxnId="{E08DF56F-EBEA-1945-B97B-A0B0F7C72B4D}">
      <dgm:prSet/>
      <dgm:spPr/>
      <dgm:t>
        <a:bodyPr/>
        <a:lstStyle/>
        <a:p>
          <a:endParaRPr lang="en-GB"/>
        </a:p>
      </dgm:t>
    </dgm:pt>
    <dgm:pt modelId="{81871743-4BD2-DD41-A8DB-811651746DD1}" type="pres">
      <dgm:prSet presAssocID="{D9BD9284-A11F-D24F-816A-D00C31B7515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C7252E-756D-364F-96EB-3A5D6AE0B052}" type="pres">
      <dgm:prSet presAssocID="{73F9E035-3E31-C749-9688-5547FBACCE89}" presName="hierRoot1" presStyleCnt="0"/>
      <dgm:spPr/>
    </dgm:pt>
    <dgm:pt modelId="{FFC55E11-9903-C145-8835-B0BD6C9752BC}" type="pres">
      <dgm:prSet presAssocID="{73F9E035-3E31-C749-9688-5547FBACCE89}" presName="composite" presStyleCnt="0"/>
      <dgm:spPr/>
    </dgm:pt>
    <dgm:pt modelId="{7F008E07-C2E6-444D-8570-873F55D29E18}" type="pres">
      <dgm:prSet presAssocID="{73F9E035-3E31-C749-9688-5547FBACCE89}" presName="background" presStyleLbl="node0" presStyleIdx="0" presStyleCnt="3"/>
      <dgm:spPr/>
    </dgm:pt>
    <dgm:pt modelId="{D89AA541-5B19-8842-8181-B738826AF042}" type="pres">
      <dgm:prSet presAssocID="{73F9E035-3E31-C749-9688-5547FBACCE89}" presName="text" presStyleLbl="fgAcc0" presStyleIdx="0" presStyleCnt="3">
        <dgm:presLayoutVars>
          <dgm:chPref val="3"/>
        </dgm:presLayoutVars>
      </dgm:prSet>
      <dgm:spPr/>
    </dgm:pt>
    <dgm:pt modelId="{731E2CB1-B9DB-374E-99B1-79C20CDE9330}" type="pres">
      <dgm:prSet presAssocID="{73F9E035-3E31-C749-9688-5547FBACCE89}" presName="hierChild2" presStyleCnt="0"/>
      <dgm:spPr/>
    </dgm:pt>
    <dgm:pt modelId="{E06E40BF-74BE-B148-8D4E-46D007BE8DFB}" type="pres">
      <dgm:prSet presAssocID="{7DC539CA-850B-B34F-AC9D-DAD73D0D171D}" presName="Name10" presStyleLbl="parChTrans1D2" presStyleIdx="0" presStyleCnt="2"/>
      <dgm:spPr/>
    </dgm:pt>
    <dgm:pt modelId="{8F3CD6DE-B38B-3A49-9FC5-5DC43B259792}" type="pres">
      <dgm:prSet presAssocID="{5F196CC0-BB26-8B46-AD27-BBA0CFBE08D6}" presName="hierRoot2" presStyleCnt="0"/>
      <dgm:spPr/>
    </dgm:pt>
    <dgm:pt modelId="{1B17CAE6-2897-F144-A6A4-0AACA717C2B2}" type="pres">
      <dgm:prSet presAssocID="{5F196CC0-BB26-8B46-AD27-BBA0CFBE08D6}" presName="composite2" presStyleCnt="0"/>
      <dgm:spPr/>
    </dgm:pt>
    <dgm:pt modelId="{5AC82B72-CCEB-D24F-BD7A-D58CFDDCAD94}" type="pres">
      <dgm:prSet presAssocID="{5F196CC0-BB26-8B46-AD27-BBA0CFBE08D6}" presName="background2" presStyleLbl="node2" presStyleIdx="0" presStyleCnt="2"/>
      <dgm:spPr/>
    </dgm:pt>
    <dgm:pt modelId="{58A2C4E1-B2B6-1147-B027-0E9F21035B8A}" type="pres">
      <dgm:prSet presAssocID="{5F196CC0-BB26-8B46-AD27-BBA0CFBE08D6}" presName="text2" presStyleLbl="fgAcc2" presStyleIdx="0" presStyleCnt="2">
        <dgm:presLayoutVars>
          <dgm:chPref val="3"/>
        </dgm:presLayoutVars>
      </dgm:prSet>
      <dgm:spPr/>
    </dgm:pt>
    <dgm:pt modelId="{96362040-A87E-F042-B985-B867B38D609C}" type="pres">
      <dgm:prSet presAssocID="{5F196CC0-BB26-8B46-AD27-BBA0CFBE08D6}" presName="hierChild3" presStyleCnt="0"/>
      <dgm:spPr/>
    </dgm:pt>
    <dgm:pt modelId="{3D3C0327-BD3E-8E44-A863-E2698E61F01B}" type="pres">
      <dgm:prSet presAssocID="{39014C29-947E-0E4E-BC76-F9208207DE01}" presName="Name17" presStyleLbl="parChTrans1D3" presStyleIdx="0" presStyleCnt="4"/>
      <dgm:spPr/>
    </dgm:pt>
    <dgm:pt modelId="{C86CC83C-A956-B84C-B99F-62D3571E2BF3}" type="pres">
      <dgm:prSet presAssocID="{37559761-BC3A-824B-8E9D-E26DB6167A5B}" presName="hierRoot3" presStyleCnt="0"/>
      <dgm:spPr/>
    </dgm:pt>
    <dgm:pt modelId="{10964ADB-A507-5A47-93FC-83CC522F7FF5}" type="pres">
      <dgm:prSet presAssocID="{37559761-BC3A-824B-8E9D-E26DB6167A5B}" presName="composite3" presStyleCnt="0"/>
      <dgm:spPr/>
    </dgm:pt>
    <dgm:pt modelId="{81CEE687-F0EA-0844-A485-B9D6F0F69C6A}" type="pres">
      <dgm:prSet presAssocID="{37559761-BC3A-824B-8E9D-E26DB6167A5B}" presName="background3" presStyleLbl="node3" presStyleIdx="0" presStyleCnt="4"/>
      <dgm:spPr/>
    </dgm:pt>
    <dgm:pt modelId="{494AC0C0-8302-3848-A839-36BF1E682CA1}" type="pres">
      <dgm:prSet presAssocID="{37559761-BC3A-824B-8E9D-E26DB6167A5B}" presName="text3" presStyleLbl="fgAcc3" presStyleIdx="0" presStyleCnt="4">
        <dgm:presLayoutVars>
          <dgm:chPref val="3"/>
        </dgm:presLayoutVars>
      </dgm:prSet>
      <dgm:spPr/>
    </dgm:pt>
    <dgm:pt modelId="{DF9C21C0-14EF-454C-A5D9-3D87FF6E94BF}" type="pres">
      <dgm:prSet presAssocID="{37559761-BC3A-824B-8E9D-E26DB6167A5B}" presName="hierChild4" presStyleCnt="0"/>
      <dgm:spPr/>
    </dgm:pt>
    <dgm:pt modelId="{29D1A6E3-1D5C-7C4D-85A0-5805B785B983}" type="pres">
      <dgm:prSet presAssocID="{D07556AF-B912-3D47-86B6-D9D065CF1FDE}" presName="Name23" presStyleLbl="parChTrans1D4" presStyleIdx="0" presStyleCnt="4"/>
      <dgm:spPr/>
    </dgm:pt>
    <dgm:pt modelId="{2EAA769C-E096-AC48-929C-3C8D8407E65D}" type="pres">
      <dgm:prSet presAssocID="{73DBA021-17DE-744E-8952-53B20C38F16F}" presName="hierRoot4" presStyleCnt="0"/>
      <dgm:spPr/>
    </dgm:pt>
    <dgm:pt modelId="{E820F5FA-FDBC-9E41-AE62-30B545D3EA17}" type="pres">
      <dgm:prSet presAssocID="{73DBA021-17DE-744E-8952-53B20C38F16F}" presName="composite4" presStyleCnt="0"/>
      <dgm:spPr/>
    </dgm:pt>
    <dgm:pt modelId="{88291558-2255-7D42-9CA5-309493ABA907}" type="pres">
      <dgm:prSet presAssocID="{73DBA021-17DE-744E-8952-53B20C38F16F}" presName="background4" presStyleLbl="node4" presStyleIdx="0" presStyleCnt="4"/>
      <dgm:spPr/>
    </dgm:pt>
    <dgm:pt modelId="{056EA03D-90E1-EE40-9DEA-3719CA27CFB1}" type="pres">
      <dgm:prSet presAssocID="{73DBA021-17DE-744E-8952-53B20C38F16F}" presName="text4" presStyleLbl="fgAcc4" presStyleIdx="0" presStyleCnt="4">
        <dgm:presLayoutVars>
          <dgm:chPref val="3"/>
        </dgm:presLayoutVars>
      </dgm:prSet>
      <dgm:spPr/>
    </dgm:pt>
    <dgm:pt modelId="{7D6C16D1-5F2F-3440-95B1-BCFADD9C75F5}" type="pres">
      <dgm:prSet presAssocID="{73DBA021-17DE-744E-8952-53B20C38F16F}" presName="hierChild5" presStyleCnt="0"/>
      <dgm:spPr/>
    </dgm:pt>
    <dgm:pt modelId="{876B8A3B-F41C-4545-91EC-DDAEA24F2C1A}" type="pres">
      <dgm:prSet presAssocID="{149775FC-71FE-C44B-88F5-AFF7D62D1ED4}" presName="Name23" presStyleLbl="parChTrans1D4" presStyleIdx="1" presStyleCnt="4"/>
      <dgm:spPr/>
    </dgm:pt>
    <dgm:pt modelId="{7C4DF214-2200-494F-A35B-938C2E06B500}" type="pres">
      <dgm:prSet presAssocID="{F75DF224-97BC-8C48-AE96-C15E17AC9DFB}" presName="hierRoot4" presStyleCnt="0"/>
      <dgm:spPr/>
    </dgm:pt>
    <dgm:pt modelId="{E1E50DA3-4599-4242-9E38-FD55B70016EC}" type="pres">
      <dgm:prSet presAssocID="{F75DF224-97BC-8C48-AE96-C15E17AC9DFB}" presName="composite4" presStyleCnt="0"/>
      <dgm:spPr/>
    </dgm:pt>
    <dgm:pt modelId="{B6A29E68-C3FE-784D-8FDE-17219492A251}" type="pres">
      <dgm:prSet presAssocID="{F75DF224-97BC-8C48-AE96-C15E17AC9DFB}" presName="background4" presStyleLbl="node4" presStyleIdx="1" presStyleCnt="4"/>
      <dgm:spPr/>
    </dgm:pt>
    <dgm:pt modelId="{66926D7A-5907-8249-BE69-671FBA0541DA}" type="pres">
      <dgm:prSet presAssocID="{F75DF224-97BC-8C48-AE96-C15E17AC9DFB}" presName="text4" presStyleLbl="fgAcc4" presStyleIdx="1" presStyleCnt="4">
        <dgm:presLayoutVars>
          <dgm:chPref val="3"/>
        </dgm:presLayoutVars>
      </dgm:prSet>
      <dgm:spPr/>
    </dgm:pt>
    <dgm:pt modelId="{30491D9D-53C9-0441-9B9D-55DE52AE08B7}" type="pres">
      <dgm:prSet presAssocID="{F75DF224-97BC-8C48-AE96-C15E17AC9DFB}" presName="hierChild5" presStyleCnt="0"/>
      <dgm:spPr/>
    </dgm:pt>
    <dgm:pt modelId="{B2865298-A14C-D049-986B-EC9DC3063A43}" type="pres">
      <dgm:prSet presAssocID="{127010C1-3585-C140-81B3-24B32D0EDF59}" presName="Name17" presStyleLbl="parChTrans1D3" presStyleIdx="1" presStyleCnt="4"/>
      <dgm:spPr/>
    </dgm:pt>
    <dgm:pt modelId="{15A76750-DDEB-1C40-9808-5258E96F9C15}" type="pres">
      <dgm:prSet presAssocID="{5076B128-A862-ED41-BF19-BB2F65D0AC0B}" presName="hierRoot3" presStyleCnt="0"/>
      <dgm:spPr/>
    </dgm:pt>
    <dgm:pt modelId="{8CF4ACF2-ECAE-3547-81EB-E3E869C0D499}" type="pres">
      <dgm:prSet presAssocID="{5076B128-A862-ED41-BF19-BB2F65D0AC0B}" presName="composite3" presStyleCnt="0"/>
      <dgm:spPr/>
    </dgm:pt>
    <dgm:pt modelId="{9F275C8F-3188-BB4A-A80A-F7EA0AE14826}" type="pres">
      <dgm:prSet presAssocID="{5076B128-A862-ED41-BF19-BB2F65D0AC0B}" presName="background3" presStyleLbl="node3" presStyleIdx="1" presStyleCnt="4"/>
      <dgm:spPr/>
    </dgm:pt>
    <dgm:pt modelId="{C19B2B95-DEA8-2E4B-887D-99F414D1088B}" type="pres">
      <dgm:prSet presAssocID="{5076B128-A862-ED41-BF19-BB2F65D0AC0B}" presName="text3" presStyleLbl="fgAcc3" presStyleIdx="1" presStyleCnt="4">
        <dgm:presLayoutVars>
          <dgm:chPref val="3"/>
        </dgm:presLayoutVars>
      </dgm:prSet>
      <dgm:spPr/>
    </dgm:pt>
    <dgm:pt modelId="{1FC89E2D-719B-C24C-B581-08F1F42A02E2}" type="pres">
      <dgm:prSet presAssocID="{5076B128-A862-ED41-BF19-BB2F65D0AC0B}" presName="hierChild4" presStyleCnt="0"/>
      <dgm:spPr/>
    </dgm:pt>
    <dgm:pt modelId="{E0E67F93-D628-2C45-B841-6B06177273A5}" type="pres">
      <dgm:prSet presAssocID="{C3CBBAF7-EBA9-EC47-9C89-F6E8C2BFF133}" presName="Name23" presStyleLbl="parChTrans1D4" presStyleIdx="2" presStyleCnt="4"/>
      <dgm:spPr/>
    </dgm:pt>
    <dgm:pt modelId="{8A406900-DFE2-B347-9060-7EC6EBA1F03E}" type="pres">
      <dgm:prSet presAssocID="{C6D13A20-5347-3C4F-BFB2-5668F8B8D9DF}" presName="hierRoot4" presStyleCnt="0"/>
      <dgm:spPr/>
    </dgm:pt>
    <dgm:pt modelId="{3F560361-16EE-9944-AD90-83B91D6D8EA6}" type="pres">
      <dgm:prSet presAssocID="{C6D13A20-5347-3C4F-BFB2-5668F8B8D9DF}" presName="composite4" presStyleCnt="0"/>
      <dgm:spPr/>
    </dgm:pt>
    <dgm:pt modelId="{C46C7F31-3E27-724B-A2C9-F6D86205024F}" type="pres">
      <dgm:prSet presAssocID="{C6D13A20-5347-3C4F-BFB2-5668F8B8D9DF}" presName="background4" presStyleLbl="node4" presStyleIdx="2" presStyleCnt="4"/>
      <dgm:spPr/>
    </dgm:pt>
    <dgm:pt modelId="{2515214D-1B7F-B14A-B9AC-6D0D18363159}" type="pres">
      <dgm:prSet presAssocID="{C6D13A20-5347-3C4F-BFB2-5668F8B8D9DF}" presName="text4" presStyleLbl="fgAcc4" presStyleIdx="2" presStyleCnt="4">
        <dgm:presLayoutVars>
          <dgm:chPref val="3"/>
        </dgm:presLayoutVars>
      </dgm:prSet>
      <dgm:spPr/>
    </dgm:pt>
    <dgm:pt modelId="{39E3C298-DD4C-4E47-BD64-251FDEE2208C}" type="pres">
      <dgm:prSet presAssocID="{C6D13A20-5347-3C4F-BFB2-5668F8B8D9DF}" presName="hierChild5" presStyleCnt="0"/>
      <dgm:spPr/>
    </dgm:pt>
    <dgm:pt modelId="{B709E8E6-3808-FB45-80F1-0727858C5AD7}" type="pres">
      <dgm:prSet presAssocID="{5C4AF566-9CAB-0B44-A34D-592F5EEAF166}" presName="Name23" presStyleLbl="parChTrans1D4" presStyleIdx="3" presStyleCnt="4"/>
      <dgm:spPr/>
    </dgm:pt>
    <dgm:pt modelId="{FAB75743-A445-414A-9E29-C2071585996B}" type="pres">
      <dgm:prSet presAssocID="{39D75A62-0502-844C-8922-6E5DB25613DC}" presName="hierRoot4" presStyleCnt="0"/>
      <dgm:spPr/>
    </dgm:pt>
    <dgm:pt modelId="{CE87F0FE-A9BF-4647-96C4-7D1D0767D041}" type="pres">
      <dgm:prSet presAssocID="{39D75A62-0502-844C-8922-6E5DB25613DC}" presName="composite4" presStyleCnt="0"/>
      <dgm:spPr/>
    </dgm:pt>
    <dgm:pt modelId="{FA21889E-CEEB-B146-AB0E-13C625E1009F}" type="pres">
      <dgm:prSet presAssocID="{39D75A62-0502-844C-8922-6E5DB25613DC}" presName="background4" presStyleLbl="node4" presStyleIdx="3" presStyleCnt="4"/>
      <dgm:spPr/>
    </dgm:pt>
    <dgm:pt modelId="{11AC8A30-10E9-0043-9D50-53C8B07CA9E1}" type="pres">
      <dgm:prSet presAssocID="{39D75A62-0502-844C-8922-6E5DB25613DC}" presName="text4" presStyleLbl="fgAcc4" presStyleIdx="3" presStyleCnt="4">
        <dgm:presLayoutVars>
          <dgm:chPref val="3"/>
        </dgm:presLayoutVars>
      </dgm:prSet>
      <dgm:spPr/>
    </dgm:pt>
    <dgm:pt modelId="{238E7141-68D3-3746-B34C-256AA43EF850}" type="pres">
      <dgm:prSet presAssocID="{39D75A62-0502-844C-8922-6E5DB25613DC}" presName="hierChild5" presStyleCnt="0"/>
      <dgm:spPr/>
    </dgm:pt>
    <dgm:pt modelId="{3106FEB1-4852-394C-B1C5-C9D00E2A4BAD}" type="pres">
      <dgm:prSet presAssocID="{289FE728-AC40-CE43-9647-F2CB55D270BB}" presName="Name10" presStyleLbl="parChTrans1D2" presStyleIdx="1" presStyleCnt="2"/>
      <dgm:spPr/>
    </dgm:pt>
    <dgm:pt modelId="{AF430D52-EBAB-EB44-AA32-A935BBEB8630}" type="pres">
      <dgm:prSet presAssocID="{33DE346A-9C29-8D42-A3F1-1538E0297FC1}" presName="hierRoot2" presStyleCnt="0"/>
      <dgm:spPr/>
    </dgm:pt>
    <dgm:pt modelId="{C9C810DE-607F-8B43-B2C6-B28CFB86DA76}" type="pres">
      <dgm:prSet presAssocID="{33DE346A-9C29-8D42-A3F1-1538E0297FC1}" presName="composite2" presStyleCnt="0"/>
      <dgm:spPr/>
    </dgm:pt>
    <dgm:pt modelId="{64BE9BAE-1F8A-6E48-B6F6-9F7AE21B1131}" type="pres">
      <dgm:prSet presAssocID="{33DE346A-9C29-8D42-A3F1-1538E0297FC1}" presName="background2" presStyleLbl="node2" presStyleIdx="1" presStyleCnt="2"/>
      <dgm:spPr/>
    </dgm:pt>
    <dgm:pt modelId="{EA856CEE-C072-D947-80D0-3B61A88F2568}" type="pres">
      <dgm:prSet presAssocID="{33DE346A-9C29-8D42-A3F1-1538E0297FC1}" presName="text2" presStyleLbl="fgAcc2" presStyleIdx="1" presStyleCnt="2">
        <dgm:presLayoutVars>
          <dgm:chPref val="3"/>
        </dgm:presLayoutVars>
      </dgm:prSet>
      <dgm:spPr/>
    </dgm:pt>
    <dgm:pt modelId="{FA0EC390-0232-494E-B556-8BFED54CE9D2}" type="pres">
      <dgm:prSet presAssocID="{33DE346A-9C29-8D42-A3F1-1538E0297FC1}" presName="hierChild3" presStyleCnt="0"/>
      <dgm:spPr/>
    </dgm:pt>
    <dgm:pt modelId="{8FB7F3AB-9362-1F4F-883D-9953124B40C9}" type="pres">
      <dgm:prSet presAssocID="{8C4AEB8D-B995-9F41-A79D-9EE0276224A9}" presName="Name17" presStyleLbl="parChTrans1D3" presStyleIdx="2" presStyleCnt="4"/>
      <dgm:spPr/>
    </dgm:pt>
    <dgm:pt modelId="{2048ACF6-A9D8-D341-A3B4-DCB84AE68869}" type="pres">
      <dgm:prSet presAssocID="{CD6F6951-B292-5644-9003-A35D0B38B144}" presName="hierRoot3" presStyleCnt="0"/>
      <dgm:spPr/>
    </dgm:pt>
    <dgm:pt modelId="{AA2FF985-A13D-844D-A602-BE32229FDEFA}" type="pres">
      <dgm:prSet presAssocID="{CD6F6951-B292-5644-9003-A35D0B38B144}" presName="composite3" presStyleCnt="0"/>
      <dgm:spPr/>
    </dgm:pt>
    <dgm:pt modelId="{FE31C68C-FEFA-604D-AFB2-3D83044218DF}" type="pres">
      <dgm:prSet presAssocID="{CD6F6951-B292-5644-9003-A35D0B38B144}" presName="background3" presStyleLbl="node3" presStyleIdx="2" presStyleCnt="4"/>
      <dgm:spPr/>
    </dgm:pt>
    <dgm:pt modelId="{C266A3EF-7FBD-024F-9759-07EDE9B01DA9}" type="pres">
      <dgm:prSet presAssocID="{CD6F6951-B292-5644-9003-A35D0B38B144}" presName="text3" presStyleLbl="fgAcc3" presStyleIdx="2" presStyleCnt="4">
        <dgm:presLayoutVars>
          <dgm:chPref val="3"/>
        </dgm:presLayoutVars>
      </dgm:prSet>
      <dgm:spPr/>
    </dgm:pt>
    <dgm:pt modelId="{BB93064F-3D82-1044-90A6-47455AB74AFB}" type="pres">
      <dgm:prSet presAssocID="{CD6F6951-B292-5644-9003-A35D0B38B144}" presName="hierChild4" presStyleCnt="0"/>
      <dgm:spPr/>
    </dgm:pt>
    <dgm:pt modelId="{5FCB811F-70C5-6649-9DE0-4222B487E804}" type="pres">
      <dgm:prSet presAssocID="{5E085806-0DF2-944A-8D46-05BC9A36BD95}" presName="Name17" presStyleLbl="parChTrans1D3" presStyleIdx="3" presStyleCnt="4"/>
      <dgm:spPr/>
    </dgm:pt>
    <dgm:pt modelId="{E0F39635-4671-D841-9B36-A96DE94F5668}" type="pres">
      <dgm:prSet presAssocID="{6616E9AC-5079-8646-8E46-9F51FD3B3BE9}" presName="hierRoot3" presStyleCnt="0"/>
      <dgm:spPr/>
    </dgm:pt>
    <dgm:pt modelId="{7CDB8C90-E2C5-6540-BB78-B1D5E69270BB}" type="pres">
      <dgm:prSet presAssocID="{6616E9AC-5079-8646-8E46-9F51FD3B3BE9}" presName="composite3" presStyleCnt="0"/>
      <dgm:spPr/>
    </dgm:pt>
    <dgm:pt modelId="{72137965-AB11-1A41-AFEF-2527DFA3425B}" type="pres">
      <dgm:prSet presAssocID="{6616E9AC-5079-8646-8E46-9F51FD3B3BE9}" presName="background3" presStyleLbl="node3" presStyleIdx="3" presStyleCnt="4"/>
      <dgm:spPr/>
    </dgm:pt>
    <dgm:pt modelId="{B05DFEFC-145B-064B-BDC8-F24727B6DDFC}" type="pres">
      <dgm:prSet presAssocID="{6616E9AC-5079-8646-8E46-9F51FD3B3BE9}" presName="text3" presStyleLbl="fgAcc3" presStyleIdx="3" presStyleCnt="4">
        <dgm:presLayoutVars>
          <dgm:chPref val="3"/>
        </dgm:presLayoutVars>
      </dgm:prSet>
      <dgm:spPr/>
    </dgm:pt>
    <dgm:pt modelId="{B15B2AC7-940A-B444-9BEB-E034E011D10C}" type="pres">
      <dgm:prSet presAssocID="{6616E9AC-5079-8646-8E46-9F51FD3B3BE9}" presName="hierChild4" presStyleCnt="0"/>
      <dgm:spPr/>
    </dgm:pt>
    <dgm:pt modelId="{0696214A-2045-0740-B975-5DD23F26C25F}" type="pres">
      <dgm:prSet presAssocID="{8670EBDB-52E6-924B-9713-019F2C074CC4}" presName="hierRoot1" presStyleCnt="0"/>
      <dgm:spPr/>
    </dgm:pt>
    <dgm:pt modelId="{D900A11A-D65F-324B-A444-BD85752FE2F0}" type="pres">
      <dgm:prSet presAssocID="{8670EBDB-52E6-924B-9713-019F2C074CC4}" presName="composite" presStyleCnt="0"/>
      <dgm:spPr/>
    </dgm:pt>
    <dgm:pt modelId="{F6DA91B9-04D7-084D-9BB1-4BD3BBA581AC}" type="pres">
      <dgm:prSet presAssocID="{8670EBDB-52E6-924B-9713-019F2C074CC4}" presName="background" presStyleLbl="node0" presStyleIdx="1" presStyleCnt="3"/>
      <dgm:spPr/>
    </dgm:pt>
    <dgm:pt modelId="{C3BD10BF-5CB6-934E-868A-6604270913FA}" type="pres">
      <dgm:prSet presAssocID="{8670EBDB-52E6-924B-9713-019F2C074CC4}" presName="text" presStyleLbl="fgAcc0" presStyleIdx="1" presStyleCnt="3" custLinFactX="89783" custLinFactNeighborX="100000" custLinFactNeighborY="2455">
        <dgm:presLayoutVars>
          <dgm:chPref val="3"/>
        </dgm:presLayoutVars>
      </dgm:prSet>
      <dgm:spPr/>
    </dgm:pt>
    <dgm:pt modelId="{BBBC7EC2-8E45-BE40-8F60-0771ECB1CE1B}" type="pres">
      <dgm:prSet presAssocID="{8670EBDB-52E6-924B-9713-019F2C074CC4}" presName="hierChild2" presStyleCnt="0"/>
      <dgm:spPr/>
    </dgm:pt>
    <dgm:pt modelId="{8885A8F5-E8E4-0E4B-967C-8D54A15CA47F}" type="pres">
      <dgm:prSet presAssocID="{E2AA75A1-4055-7D44-BCC1-73CC17D87741}" presName="hierRoot1" presStyleCnt="0"/>
      <dgm:spPr/>
    </dgm:pt>
    <dgm:pt modelId="{C5332151-6D58-2B42-A354-87233A8A17AE}" type="pres">
      <dgm:prSet presAssocID="{E2AA75A1-4055-7D44-BCC1-73CC17D87741}" presName="composite" presStyleCnt="0"/>
      <dgm:spPr/>
    </dgm:pt>
    <dgm:pt modelId="{326DB12F-4DC7-A744-856F-03CB11E18CE9}" type="pres">
      <dgm:prSet presAssocID="{E2AA75A1-4055-7D44-BCC1-73CC17D87741}" presName="background" presStyleLbl="node0" presStyleIdx="2" presStyleCnt="3"/>
      <dgm:spPr/>
    </dgm:pt>
    <dgm:pt modelId="{40513A75-6137-EE49-8E95-06ADF3C04050}" type="pres">
      <dgm:prSet presAssocID="{E2AA75A1-4055-7D44-BCC1-73CC17D87741}" presName="text" presStyleLbl="fgAcc0" presStyleIdx="2" presStyleCnt="3" custLinFactX="-244800" custLinFactNeighborX="-300000" custLinFactNeighborY="-12">
        <dgm:presLayoutVars>
          <dgm:chPref val="3"/>
        </dgm:presLayoutVars>
      </dgm:prSet>
      <dgm:spPr/>
    </dgm:pt>
    <dgm:pt modelId="{029E1F8A-5C25-D640-939D-4D3D584E5403}" type="pres">
      <dgm:prSet presAssocID="{E2AA75A1-4055-7D44-BCC1-73CC17D87741}" presName="hierChild2" presStyleCnt="0"/>
      <dgm:spPr/>
    </dgm:pt>
  </dgm:ptLst>
  <dgm:cxnLst>
    <dgm:cxn modelId="{93EA3004-8D5F-B842-BD16-24F3B95A16E9}" type="presOf" srcId="{149775FC-71FE-C44B-88F5-AFF7D62D1ED4}" destId="{876B8A3B-F41C-4545-91EC-DDAEA24F2C1A}" srcOrd="0" destOrd="0" presId="urn:microsoft.com/office/officeart/2005/8/layout/hierarchy1"/>
    <dgm:cxn modelId="{8617050E-8A0D-B643-B45B-E43AC8F7AB07}" type="presOf" srcId="{73DBA021-17DE-744E-8952-53B20C38F16F}" destId="{056EA03D-90E1-EE40-9DEA-3719CA27CFB1}" srcOrd="0" destOrd="0" presId="urn:microsoft.com/office/officeart/2005/8/layout/hierarchy1"/>
    <dgm:cxn modelId="{5EA79312-2AAC-804C-BF75-9ABE126495F8}" type="presOf" srcId="{33DE346A-9C29-8D42-A3F1-1538E0297FC1}" destId="{EA856CEE-C072-D947-80D0-3B61A88F2568}" srcOrd="0" destOrd="0" presId="urn:microsoft.com/office/officeart/2005/8/layout/hierarchy1"/>
    <dgm:cxn modelId="{CA1EAC19-D651-6242-B1EA-8CBDB80BA011}" srcId="{5076B128-A862-ED41-BF19-BB2F65D0AC0B}" destId="{C6D13A20-5347-3C4F-BFB2-5668F8B8D9DF}" srcOrd="0" destOrd="0" parTransId="{C3CBBAF7-EBA9-EC47-9C89-F6E8C2BFF133}" sibTransId="{E04E58DF-201A-7D4C-BCC3-7A11456E6C4E}"/>
    <dgm:cxn modelId="{0D9DC929-A74B-7C45-A65B-B3330507112E}" type="presOf" srcId="{127010C1-3585-C140-81B3-24B32D0EDF59}" destId="{B2865298-A14C-D049-986B-EC9DC3063A43}" srcOrd="0" destOrd="0" presId="urn:microsoft.com/office/officeart/2005/8/layout/hierarchy1"/>
    <dgm:cxn modelId="{0D95A22A-BDB2-6842-8165-8916035B73AC}" srcId="{5F196CC0-BB26-8B46-AD27-BBA0CFBE08D6}" destId="{37559761-BC3A-824B-8E9D-E26DB6167A5B}" srcOrd="0" destOrd="0" parTransId="{39014C29-947E-0E4E-BC76-F9208207DE01}" sibTransId="{A6083F8B-9786-9141-9173-D4639E0A3163}"/>
    <dgm:cxn modelId="{714B0A2C-4F6C-EC44-A60E-90704A7EC29D}" srcId="{73F9E035-3E31-C749-9688-5547FBACCE89}" destId="{33DE346A-9C29-8D42-A3F1-1538E0297FC1}" srcOrd="1" destOrd="0" parTransId="{289FE728-AC40-CE43-9647-F2CB55D270BB}" sibTransId="{7FD674F6-52D1-B348-A6F6-D0761D39AA65}"/>
    <dgm:cxn modelId="{4B6F4440-8C03-C048-A771-D134DB4C2D40}" type="presOf" srcId="{7DC539CA-850B-B34F-AC9D-DAD73D0D171D}" destId="{E06E40BF-74BE-B148-8D4E-46D007BE8DFB}" srcOrd="0" destOrd="0" presId="urn:microsoft.com/office/officeart/2005/8/layout/hierarchy1"/>
    <dgm:cxn modelId="{13D50043-0FF4-3742-89FA-5018C8EDDA1D}" type="presOf" srcId="{5076B128-A862-ED41-BF19-BB2F65D0AC0B}" destId="{C19B2B95-DEA8-2E4B-887D-99F414D1088B}" srcOrd="0" destOrd="0" presId="urn:microsoft.com/office/officeart/2005/8/layout/hierarchy1"/>
    <dgm:cxn modelId="{D0F1E746-5F95-2146-ABC9-402B92989993}" type="presOf" srcId="{D07556AF-B912-3D47-86B6-D9D065CF1FDE}" destId="{29D1A6E3-1D5C-7C4D-85A0-5805B785B983}" srcOrd="0" destOrd="0" presId="urn:microsoft.com/office/officeart/2005/8/layout/hierarchy1"/>
    <dgm:cxn modelId="{FE24B153-C1E3-9045-95C0-769FA83172C7}" type="presOf" srcId="{39D75A62-0502-844C-8922-6E5DB25613DC}" destId="{11AC8A30-10E9-0043-9D50-53C8B07CA9E1}" srcOrd="0" destOrd="0" presId="urn:microsoft.com/office/officeart/2005/8/layout/hierarchy1"/>
    <dgm:cxn modelId="{BDC23759-6CDC-C74D-9F29-E766A6A9E19A}" srcId="{33DE346A-9C29-8D42-A3F1-1538E0297FC1}" destId="{CD6F6951-B292-5644-9003-A35D0B38B144}" srcOrd="0" destOrd="0" parTransId="{8C4AEB8D-B995-9F41-A79D-9EE0276224A9}" sibTransId="{47745764-C347-6742-934E-7B19E48E82DC}"/>
    <dgm:cxn modelId="{64B8CC5E-7191-D743-9397-C3CD138A3AF8}" type="presOf" srcId="{5C4AF566-9CAB-0B44-A34D-592F5EEAF166}" destId="{B709E8E6-3808-FB45-80F1-0727858C5AD7}" srcOrd="0" destOrd="0" presId="urn:microsoft.com/office/officeart/2005/8/layout/hierarchy1"/>
    <dgm:cxn modelId="{868ACF63-B073-5F4D-BCE1-DCE3D723AAEC}" srcId="{37559761-BC3A-824B-8E9D-E26DB6167A5B}" destId="{F75DF224-97BC-8C48-AE96-C15E17AC9DFB}" srcOrd="1" destOrd="0" parTransId="{149775FC-71FE-C44B-88F5-AFF7D62D1ED4}" sibTransId="{647C455C-A591-7745-B6E2-3B16E13DCD2F}"/>
    <dgm:cxn modelId="{BFF4A16E-5F0E-214C-A0A9-4B31FE39C66B}" srcId="{37559761-BC3A-824B-8E9D-E26DB6167A5B}" destId="{73DBA021-17DE-744E-8952-53B20C38F16F}" srcOrd="0" destOrd="0" parTransId="{D07556AF-B912-3D47-86B6-D9D065CF1FDE}" sibTransId="{892864F9-40BF-7D4B-B235-90DB09C5A647}"/>
    <dgm:cxn modelId="{E08DF56F-EBEA-1945-B97B-A0B0F7C72B4D}" srcId="{D9BD9284-A11F-D24F-816A-D00C31B75154}" destId="{E2AA75A1-4055-7D44-BCC1-73CC17D87741}" srcOrd="2" destOrd="0" parTransId="{5F050A17-9D53-7342-90C7-5CFFAA61CAB1}" sibTransId="{4942D5B2-D33E-F74B-8627-2216D2BF6641}"/>
    <dgm:cxn modelId="{1321D473-7DF7-7E49-B55E-BFE5B7263538}" srcId="{33DE346A-9C29-8D42-A3F1-1538E0297FC1}" destId="{6616E9AC-5079-8646-8E46-9F51FD3B3BE9}" srcOrd="1" destOrd="0" parTransId="{5E085806-0DF2-944A-8D46-05BC9A36BD95}" sibTransId="{2E208847-3435-1A4A-A7F5-DEF05A2C448E}"/>
    <dgm:cxn modelId="{630E7A76-8D31-CC42-9FDA-CB5D3752B5D8}" srcId="{5076B128-A862-ED41-BF19-BB2F65D0AC0B}" destId="{39D75A62-0502-844C-8922-6E5DB25613DC}" srcOrd="1" destOrd="0" parTransId="{5C4AF566-9CAB-0B44-A34D-592F5EEAF166}" sibTransId="{54B9343D-5C22-7144-8097-7977B5179904}"/>
    <dgm:cxn modelId="{F1526A82-B323-F241-84E8-AD3C5556BE09}" type="presOf" srcId="{8670EBDB-52E6-924B-9713-019F2C074CC4}" destId="{C3BD10BF-5CB6-934E-868A-6604270913FA}" srcOrd="0" destOrd="0" presId="urn:microsoft.com/office/officeart/2005/8/layout/hierarchy1"/>
    <dgm:cxn modelId="{43627A86-C2A6-B74C-99FA-84361B19B12D}" type="presOf" srcId="{F75DF224-97BC-8C48-AE96-C15E17AC9DFB}" destId="{66926D7A-5907-8249-BE69-671FBA0541DA}" srcOrd="0" destOrd="0" presId="urn:microsoft.com/office/officeart/2005/8/layout/hierarchy1"/>
    <dgm:cxn modelId="{977C008A-7083-B74F-8EE0-CDB1A25CF628}" type="presOf" srcId="{5F196CC0-BB26-8B46-AD27-BBA0CFBE08D6}" destId="{58A2C4E1-B2B6-1147-B027-0E9F21035B8A}" srcOrd="0" destOrd="0" presId="urn:microsoft.com/office/officeart/2005/8/layout/hierarchy1"/>
    <dgm:cxn modelId="{1F7D008B-F0B6-A44D-9C3B-C1210C80D41D}" type="presOf" srcId="{8C4AEB8D-B995-9F41-A79D-9EE0276224A9}" destId="{8FB7F3AB-9362-1F4F-883D-9953124B40C9}" srcOrd="0" destOrd="0" presId="urn:microsoft.com/office/officeart/2005/8/layout/hierarchy1"/>
    <dgm:cxn modelId="{3BE2D194-B850-B848-AD46-420B0FD78E7B}" type="presOf" srcId="{39014C29-947E-0E4E-BC76-F9208207DE01}" destId="{3D3C0327-BD3E-8E44-A863-E2698E61F01B}" srcOrd="0" destOrd="0" presId="urn:microsoft.com/office/officeart/2005/8/layout/hierarchy1"/>
    <dgm:cxn modelId="{4ED53F99-EBC4-8F4A-AEBA-18A0F70AE7D2}" srcId="{5F196CC0-BB26-8B46-AD27-BBA0CFBE08D6}" destId="{5076B128-A862-ED41-BF19-BB2F65D0AC0B}" srcOrd="1" destOrd="0" parTransId="{127010C1-3585-C140-81B3-24B32D0EDF59}" sibTransId="{77181574-E116-9940-90E6-EA85C457C3F4}"/>
    <dgm:cxn modelId="{39347EA4-FAFC-E54E-9CB8-CC13743AA6BF}" type="presOf" srcId="{C6D13A20-5347-3C4F-BFB2-5668F8B8D9DF}" destId="{2515214D-1B7F-B14A-B9AC-6D0D18363159}" srcOrd="0" destOrd="0" presId="urn:microsoft.com/office/officeart/2005/8/layout/hierarchy1"/>
    <dgm:cxn modelId="{A6B4C1AF-7958-944F-AE47-9B23B1D5EFE9}" srcId="{D9BD9284-A11F-D24F-816A-D00C31B75154}" destId="{73F9E035-3E31-C749-9688-5547FBACCE89}" srcOrd="0" destOrd="0" parTransId="{D5328224-853A-C545-9D98-D7C60813E496}" sibTransId="{E61A6788-7B18-9A43-8F1A-6E7D22D0831A}"/>
    <dgm:cxn modelId="{669A0CB1-67F1-BB42-8D2E-9E93102A5EF8}" srcId="{D9BD9284-A11F-D24F-816A-D00C31B75154}" destId="{8670EBDB-52E6-924B-9713-019F2C074CC4}" srcOrd="1" destOrd="0" parTransId="{C3E9B989-9EC5-BC45-AC0E-BE0007A416EA}" sibTransId="{6F5B0C77-962A-5244-9798-A139E59FB088}"/>
    <dgm:cxn modelId="{E61BDDB3-8FE0-E54F-A8C9-C4E1A76154C7}" type="presOf" srcId="{C3CBBAF7-EBA9-EC47-9C89-F6E8C2BFF133}" destId="{E0E67F93-D628-2C45-B841-6B06177273A5}" srcOrd="0" destOrd="0" presId="urn:microsoft.com/office/officeart/2005/8/layout/hierarchy1"/>
    <dgm:cxn modelId="{FB17C9C1-4E1C-F746-AD9D-D8D6592E6848}" type="presOf" srcId="{289FE728-AC40-CE43-9647-F2CB55D270BB}" destId="{3106FEB1-4852-394C-B1C5-C9D00E2A4BAD}" srcOrd="0" destOrd="0" presId="urn:microsoft.com/office/officeart/2005/8/layout/hierarchy1"/>
    <dgm:cxn modelId="{6AB52BC3-6CD2-4A40-A519-E1C075C9597C}" srcId="{73F9E035-3E31-C749-9688-5547FBACCE89}" destId="{5F196CC0-BB26-8B46-AD27-BBA0CFBE08D6}" srcOrd="0" destOrd="0" parTransId="{7DC539CA-850B-B34F-AC9D-DAD73D0D171D}" sibTransId="{E347C953-BAEA-034E-829E-8650640853DD}"/>
    <dgm:cxn modelId="{4BC60EC7-F769-E44F-826C-41404734E94B}" type="presOf" srcId="{E2AA75A1-4055-7D44-BCC1-73CC17D87741}" destId="{40513A75-6137-EE49-8E95-06ADF3C04050}" srcOrd="0" destOrd="0" presId="urn:microsoft.com/office/officeart/2005/8/layout/hierarchy1"/>
    <dgm:cxn modelId="{C5CF4AC9-E0F7-AB46-8A6F-854B9A40D588}" type="presOf" srcId="{5E085806-0DF2-944A-8D46-05BC9A36BD95}" destId="{5FCB811F-70C5-6649-9DE0-4222B487E804}" srcOrd="0" destOrd="0" presId="urn:microsoft.com/office/officeart/2005/8/layout/hierarchy1"/>
    <dgm:cxn modelId="{34D636DE-27A6-0848-927C-170445D4A262}" type="presOf" srcId="{D9BD9284-A11F-D24F-816A-D00C31B75154}" destId="{81871743-4BD2-DD41-A8DB-811651746DD1}" srcOrd="0" destOrd="0" presId="urn:microsoft.com/office/officeart/2005/8/layout/hierarchy1"/>
    <dgm:cxn modelId="{5387EEDF-C985-8142-87E7-3DD7CA29FC71}" type="presOf" srcId="{CD6F6951-B292-5644-9003-A35D0B38B144}" destId="{C266A3EF-7FBD-024F-9759-07EDE9B01DA9}" srcOrd="0" destOrd="0" presId="urn:microsoft.com/office/officeart/2005/8/layout/hierarchy1"/>
    <dgm:cxn modelId="{1D9F78E3-56A7-514A-A5A5-5DD4089BE7E2}" type="presOf" srcId="{37559761-BC3A-824B-8E9D-E26DB6167A5B}" destId="{494AC0C0-8302-3848-A839-36BF1E682CA1}" srcOrd="0" destOrd="0" presId="urn:microsoft.com/office/officeart/2005/8/layout/hierarchy1"/>
    <dgm:cxn modelId="{DC8E83F7-0E3F-FD4D-9C1C-19031035B2C8}" type="presOf" srcId="{6616E9AC-5079-8646-8E46-9F51FD3B3BE9}" destId="{B05DFEFC-145B-064B-BDC8-F24727B6DDFC}" srcOrd="0" destOrd="0" presId="urn:microsoft.com/office/officeart/2005/8/layout/hierarchy1"/>
    <dgm:cxn modelId="{BAB620F9-528D-784C-8A9A-1B6A5D40380B}" type="presOf" srcId="{73F9E035-3E31-C749-9688-5547FBACCE89}" destId="{D89AA541-5B19-8842-8181-B738826AF042}" srcOrd="0" destOrd="0" presId="urn:microsoft.com/office/officeart/2005/8/layout/hierarchy1"/>
    <dgm:cxn modelId="{24581D88-C9B4-934E-9333-7C60561456BD}" type="presParOf" srcId="{81871743-4BD2-DD41-A8DB-811651746DD1}" destId="{82C7252E-756D-364F-96EB-3A5D6AE0B052}" srcOrd="0" destOrd="0" presId="urn:microsoft.com/office/officeart/2005/8/layout/hierarchy1"/>
    <dgm:cxn modelId="{47AE0B14-0A39-B24C-BCD0-130FC97EB438}" type="presParOf" srcId="{82C7252E-756D-364F-96EB-3A5D6AE0B052}" destId="{FFC55E11-9903-C145-8835-B0BD6C9752BC}" srcOrd="0" destOrd="0" presId="urn:microsoft.com/office/officeart/2005/8/layout/hierarchy1"/>
    <dgm:cxn modelId="{ECB75041-A561-F447-A0BC-5F85D3063607}" type="presParOf" srcId="{FFC55E11-9903-C145-8835-B0BD6C9752BC}" destId="{7F008E07-C2E6-444D-8570-873F55D29E18}" srcOrd="0" destOrd="0" presId="urn:microsoft.com/office/officeart/2005/8/layout/hierarchy1"/>
    <dgm:cxn modelId="{4E3998AE-7CCB-5B41-8009-4DA63B50344D}" type="presParOf" srcId="{FFC55E11-9903-C145-8835-B0BD6C9752BC}" destId="{D89AA541-5B19-8842-8181-B738826AF042}" srcOrd="1" destOrd="0" presId="urn:microsoft.com/office/officeart/2005/8/layout/hierarchy1"/>
    <dgm:cxn modelId="{B8FBDBD0-0FD7-FB4E-9B8D-4F0B3B135B6D}" type="presParOf" srcId="{82C7252E-756D-364F-96EB-3A5D6AE0B052}" destId="{731E2CB1-B9DB-374E-99B1-79C20CDE9330}" srcOrd="1" destOrd="0" presId="urn:microsoft.com/office/officeart/2005/8/layout/hierarchy1"/>
    <dgm:cxn modelId="{D5B3C154-98E5-7548-93B4-D8E4C81FEACD}" type="presParOf" srcId="{731E2CB1-B9DB-374E-99B1-79C20CDE9330}" destId="{E06E40BF-74BE-B148-8D4E-46D007BE8DFB}" srcOrd="0" destOrd="0" presId="urn:microsoft.com/office/officeart/2005/8/layout/hierarchy1"/>
    <dgm:cxn modelId="{D30F8387-30EF-E24C-A636-62190FF3FF3F}" type="presParOf" srcId="{731E2CB1-B9DB-374E-99B1-79C20CDE9330}" destId="{8F3CD6DE-B38B-3A49-9FC5-5DC43B259792}" srcOrd="1" destOrd="0" presId="urn:microsoft.com/office/officeart/2005/8/layout/hierarchy1"/>
    <dgm:cxn modelId="{1F30977B-E8AB-5843-ACAE-B1951F623765}" type="presParOf" srcId="{8F3CD6DE-B38B-3A49-9FC5-5DC43B259792}" destId="{1B17CAE6-2897-F144-A6A4-0AACA717C2B2}" srcOrd="0" destOrd="0" presId="urn:microsoft.com/office/officeart/2005/8/layout/hierarchy1"/>
    <dgm:cxn modelId="{90B28F8A-BCC3-4649-AFF6-0F0DA2C793A9}" type="presParOf" srcId="{1B17CAE6-2897-F144-A6A4-0AACA717C2B2}" destId="{5AC82B72-CCEB-D24F-BD7A-D58CFDDCAD94}" srcOrd="0" destOrd="0" presId="urn:microsoft.com/office/officeart/2005/8/layout/hierarchy1"/>
    <dgm:cxn modelId="{DDEB5BF2-0C1D-AE47-A159-57D814B07899}" type="presParOf" srcId="{1B17CAE6-2897-F144-A6A4-0AACA717C2B2}" destId="{58A2C4E1-B2B6-1147-B027-0E9F21035B8A}" srcOrd="1" destOrd="0" presId="urn:microsoft.com/office/officeart/2005/8/layout/hierarchy1"/>
    <dgm:cxn modelId="{D1592B01-857E-A848-9AA0-D44C1B9EB825}" type="presParOf" srcId="{8F3CD6DE-B38B-3A49-9FC5-5DC43B259792}" destId="{96362040-A87E-F042-B985-B867B38D609C}" srcOrd="1" destOrd="0" presId="urn:microsoft.com/office/officeart/2005/8/layout/hierarchy1"/>
    <dgm:cxn modelId="{49152E55-F7E8-714E-82AE-22591F8F94B7}" type="presParOf" srcId="{96362040-A87E-F042-B985-B867B38D609C}" destId="{3D3C0327-BD3E-8E44-A863-E2698E61F01B}" srcOrd="0" destOrd="0" presId="urn:microsoft.com/office/officeart/2005/8/layout/hierarchy1"/>
    <dgm:cxn modelId="{D6E8E490-672C-7F4F-BAE2-AF4DCF4CDDA6}" type="presParOf" srcId="{96362040-A87E-F042-B985-B867B38D609C}" destId="{C86CC83C-A956-B84C-B99F-62D3571E2BF3}" srcOrd="1" destOrd="0" presId="urn:microsoft.com/office/officeart/2005/8/layout/hierarchy1"/>
    <dgm:cxn modelId="{5B4F3342-B0FD-324A-A4ED-EA8B4EEC8471}" type="presParOf" srcId="{C86CC83C-A956-B84C-B99F-62D3571E2BF3}" destId="{10964ADB-A507-5A47-93FC-83CC522F7FF5}" srcOrd="0" destOrd="0" presId="urn:microsoft.com/office/officeart/2005/8/layout/hierarchy1"/>
    <dgm:cxn modelId="{A0069A56-670C-B84E-86C0-6C2254D9C5FA}" type="presParOf" srcId="{10964ADB-A507-5A47-93FC-83CC522F7FF5}" destId="{81CEE687-F0EA-0844-A485-B9D6F0F69C6A}" srcOrd="0" destOrd="0" presId="urn:microsoft.com/office/officeart/2005/8/layout/hierarchy1"/>
    <dgm:cxn modelId="{0425932C-C25B-DA41-B687-2B565F809691}" type="presParOf" srcId="{10964ADB-A507-5A47-93FC-83CC522F7FF5}" destId="{494AC0C0-8302-3848-A839-36BF1E682CA1}" srcOrd="1" destOrd="0" presId="urn:microsoft.com/office/officeart/2005/8/layout/hierarchy1"/>
    <dgm:cxn modelId="{E925AD7B-BB94-B449-91F0-DB924FEB4F30}" type="presParOf" srcId="{C86CC83C-A956-B84C-B99F-62D3571E2BF3}" destId="{DF9C21C0-14EF-454C-A5D9-3D87FF6E94BF}" srcOrd="1" destOrd="0" presId="urn:microsoft.com/office/officeart/2005/8/layout/hierarchy1"/>
    <dgm:cxn modelId="{4C5B511F-CB9E-D24B-95C9-F3BA6CB60E5B}" type="presParOf" srcId="{DF9C21C0-14EF-454C-A5D9-3D87FF6E94BF}" destId="{29D1A6E3-1D5C-7C4D-85A0-5805B785B983}" srcOrd="0" destOrd="0" presId="urn:microsoft.com/office/officeart/2005/8/layout/hierarchy1"/>
    <dgm:cxn modelId="{116BA29C-B282-CA4F-9319-17EAB5CDAA90}" type="presParOf" srcId="{DF9C21C0-14EF-454C-A5D9-3D87FF6E94BF}" destId="{2EAA769C-E096-AC48-929C-3C8D8407E65D}" srcOrd="1" destOrd="0" presId="urn:microsoft.com/office/officeart/2005/8/layout/hierarchy1"/>
    <dgm:cxn modelId="{75BD6B5E-52DF-0C48-9344-3420CD5B4484}" type="presParOf" srcId="{2EAA769C-E096-AC48-929C-3C8D8407E65D}" destId="{E820F5FA-FDBC-9E41-AE62-30B545D3EA17}" srcOrd="0" destOrd="0" presId="urn:microsoft.com/office/officeart/2005/8/layout/hierarchy1"/>
    <dgm:cxn modelId="{C95F7A5E-A862-6141-9B73-2CC85A402508}" type="presParOf" srcId="{E820F5FA-FDBC-9E41-AE62-30B545D3EA17}" destId="{88291558-2255-7D42-9CA5-309493ABA907}" srcOrd="0" destOrd="0" presId="urn:microsoft.com/office/officeart/2005/8/layout/hierarchy1"/>
    <dgm:cxn modelId="{AB0F84F1-175A-354A-BDB5-A491F7B849CA}" type="presParOf" srcId="{E820F5FA-FDBC-9E41-AE62-30B545D3EA17}" destId="{056EA03D-90E1-EE40-9DEA-3719CA27CFB1}" srcOrd="1" destOrd="0" presId="urn:microsoft.com/office/officeart/2005/8/layout/hierarchy1"/>
    <dgm:cxn modelId="{0B1FDC8D-4A17-0944-836D-AD38EA27C62B}" type="presParOf" srcId="{2EAA769C-E096-AC48-929C-3C8D8407E65D}" destId="{7D6C16D1-5F2F-3440-95B1-BCFADD9C75F5}" srcOrd="1" destOrd="0" presId="urn:microsoft.com/office/officeart/2005/8/layout/hierarchy1"/>
    <dgm:cxn modelId="{03404F16-518B-F449-8061-2EC3103A139B}" type="presParOf" srcId="{DF9C21C0-14EF-454C-A5D9-3D87FF6E94BF}" destId="{876B8A3B-F41C-4545-91EC-DDAEA24F2C1A}" srcOrd="2" destOrd="0" presId="urn:microsoft.com/office/officeart/2005/8/layout/hierarchy1"/>
    <dgm:cxn modelId="{AD9738A7-3383-E446-BC57-C45D43B040AD}" type="presParOf" srcId="{DF9C21C0-14EF-454C-A5D9-3D87FF6E94BF}" destId="{7C4DF214-2200-494F-A35B-938C2E06B500}" srcOrd="3" destOrd="0" presId="urn:microsoft.com/office/officeart/2005/8/layout/hierarchy1"/>
    <dgm:cxn modelId="{1347DE05-5FBF-1048-AF4D-9CB0BBDF7DAE}" type="presParOf" srcId="{7C4DF214-2200-494F-A35B-938C2E06B500}" destId="{E1E50DA3-4599-4242-9E38-FD55B70016EC}" srcOrd="0" destOrd="0" presId="urn:microsoft.com/office/officeart/2005/8/layout/hierarchy1"/>
    <dgm:cxn modelId="{333C1EF9-73C5-3D48-AD3E-093DD34503F0}" type="presParOf" srcId="{E1E50DA3-4599-4242-9E38-FD55B70016EC}" destId="{B6A29E68-C3FE-784D-8FDE-17219492A251}" srcOrd="0" destOrd="0" presId="urn:microsoft.com/office/officeart/2005/8/layout/hierarchy1"/>
    <dgm:cxn modelId="{6E60FEDF-1E5A-D34E-AC6F-21633D5426F9}" type="presParOf" srcId="{E1E50DA3-4599-4242-9E38-FD55B70016EC}" destId="{66926D7A-5907-8249-BE69-671FBA0541DA}" srcOrd="1" destOrd="0" presId="urn:microsoft.com/office/officeart/2005/8/layout/hierarchy1"/>
    <dgm:cxn modelId="{4675CE10-B5CD-944D-945F-049A57E94C9F}" type="presParOf" srcId="{7C4DF214-2200-494F-A35B-938C2E06B500}" destId="{30491D9D-53C9-0441-9B9D-55DE52AE08B7}" srcOrd="1" destOrd="0" presId="urn:microsoft.com/office/officeart/2005/8/layout/hierarchy1"/>
    <dgm:cxn modelId="{DFD9D2DA-F2E2-544A-A3D9-BA2A124BB090}" type="presParOf" srcId="{96362040-A87E-F042-B985-B867B38D609C}" destId="{B2865298-A14C-D049-986B-EC9DC3063A43}" srcOrd="2" destOrd="0" presId="urn:microsoft.com/office/officeart/2005/8/layout/hierarchy1"/>
    <dgm:cxn modelId="{B1EC53C9-8E85-8743-9C0F-706B55882D21}" type="presParOf" srcId="{96362040-A87E-F042-B985-B867B38D609C}" destId="{15A76750-DDEB-1C40-9808-5258E96F9C15}" srcOrd="3" destOrd="0" presId="urn:microsoft.com/office/officeart/2005/8/layout/hierarchy1"/>
    <dgm:cxn modelId="{06EC6D27-5878-8A4D-BCE3-01BA223ECEBB}" type="presParOf" srcId="{15A76750-DDEB-1C40-9808-5258E96F9C15}" destId="{8CF4ACF2-ECAE-3547-81EB-E3E869C0D499}" srcOrd="0" destOrd="0" presId="urn:microsoft.com/office/officeart/2005/8/layout/hierarchy1"/>
    <dgm:cxn modelId="{358A43BE-28C0-234F-94BF-338A60BD901D}" type="presParOf" srcId="{8CF4ACF2-ECAE-3547-81EB-E3E869C0D499}" destId="{9F275C8F-3188-BB4A-A80A-F7EA0AE14826}" srcOrd="0" destOrd="0" presId="urn:microsoft.com/office/officeart/2005/8/layout/hierarchy1"/>
    <dgm:cxn modelId="{3BB57255-BE8C-1146-B911-14123E2C5DE8}" type="presParOf" srcId="{8CF4ACF2-ECAE-3547-81EB-E3E869C0D499}" destId="{C19B2B95-DEA8-2E4B-887D-99F414D1088B}" srcOrd="1" destOrd="0" presId="urn:microsoft.com/office/officeart/2005/8/layout/hierarchy1"/>
    <dgm:cxn modelId="{1218A135-44F3-634E-9FA8-EBFB79F724E7}" type="presParOf" srcId="{15A76750-DDEB-1C40-9808-5258E96F9C15}" destId="{1FC89E2D-719B-C24C-B581-08F1F42A02E2}" srcOrd="1" destOrd="0" presId="urn:microsoft.com/office/officeart/2005/8/layout/hierarchy1"/>
    <dgm:cxn modelId="{FEBE4A76-9952-854E-82F3-831451F52575}" type="presParOf" srcId="{1FC89E2D-719B-C24C-B581-08F1F42A02E2}" destId="{E0E67F93-D628-2C45-B841-6B06177273A5}" srcOrd="0" destOrd="0" presId="urn:microsoft.com/office/officeart/2005/8/layout/hierarchy1"/>
    <dgm:cxn modelId="{63581222-BFEF-D042-9170-F7739C7BD9ED}" type="presParOf" srcId="{1FC89E2D-719B-C24C-B581-08F1F42A02E2}" destId="{8A406900-DFE2-B347-9060-7EC6EBA1F03E}" srcOrd="1" destOrd="0" presId="urn:microsoft.com/office/officeart/2005/8/layout/hierarchy1"/>
    <dgm:cxn modelId="{E56289F3-440A-7640-A27E-967B4A08E945}" type="presParOf" srcId="{8A406900-DFE2-B347-9060-7EC6EBA1F03E}" destId="{3F560361-16EE-9944-AD90-83B91D6D8EA6}" srcOrd="0" destOrd="0" presId="urn:microsoft.com/office/officeart/2005/8/layout/hierarchy1"/>
    <dgm:cxn modelId="{6CDDADB5-424E-C848-8E66-5A722B4B5A3E}" type="presParOf" srcId="{3F560361-16EE-9944-AD90-83B91D6D8EA6}" destId="{C46C7F31-3E27-724B-A2C9-F6D86205024F}" srcOrd="0" destOrd="0" presId="urn:microsoft.com/office/officeart/2005/8/layout/hierarchy1"/>
    <dgm:cxn modelId="{285F1C3A-409F-CD45-ABCB-40D5779ABDB6}" type="presParOf" srcId="{3F560361-16EE-9944-AD90-83B91D6D8EA6}" destId="{2515214D-1B7F-B14A-B9AC-6D0D18363159}" srcOrd="1" destOrd="0" presId="urn:microsoft.com/office/officeart/2005/8/layout/hierarchy1"/>
    <dgm:cxn modelId="{3BA6C37E-1657-1443-8171-E4166A8C298B}" type="presParOf" srcId="{8A406900-DFE2-B347-9060-7EC6EBA1F03E}" destId="{39E3C298-DD4C-4E47-BD64-251FDEE2208C}" srcOrd="1" destOrd="0" presId="urn:microsoft.com/office/officeart/2005/8/layout/hierarchy1"/>
    <dgm:cxn modelId="{5887B897-1E25-C749-87D3-D2D8111CAD31}" type="presParOf" srcId="{1FC89E2D-719B-C24C-B581-08F1F42A02E2}" destId="{B709E8E6-3808-FB45-80F1-0727858C5AD7}" srcOrd="2" destOrd="0" presId="urn:microsoft.com/office/officeart/2005/8/layout/hierarchy1"/>
    <dgm:cxn modelId="{023A592E-922C-F242-B852-49E75D9D6A5F}" type="presParOf" srcId="{1FC89E2D-719B-C24C-B581-08F1F42A02E2}" destId="{FAB75743-A445-414A-9E29-C2071585996B}" srcOrd="3" destOrd="0" presId="urn:microsoft.com/office/officeart/2005/8/layout/hierarchy1"/>
    <dgm:cxn modelId="{9E28BC52-B2CD-4B4D-A2ED-A49124B4185E}" type="presParOf" srcId="{FAB75743-A445-414A-9E29-C2071585996B}" destId="{CE87F0FE-A9BF-4647-96C4-7D1D0767D041}" srcOrd="0" destOrd="0" presId="urn:microsoft.com/office/officeart/2005/8/layout/hierarchy1"/>
    <dgm:cxn modelId="{0AB453E9-AC11-3140-8F46-272923D3018C}" type="presParOf" srcId="{CE87F0FE-A9BF-4647-96C4-7D1D0767D041}" destId="{FA21889E-CEEB-B146-AB0E-13C625E1009F}" srcOrd="0" destOrd="0" presId="urn:microsoft.com/office/officeart/2005/8/layout/hierarchy1"/>
    <dgm:cxn modelId="{42C9B01C-7B7A-F949-8A6B-F3419DE08991}" type="presParOf" srcId="{CE87F0FE-A9BF-4647-96C4-7D1D0767D041}" destId="{11AC8A30-10E9-0043-9D50-53C8B07CA9E1}" srcOrd="1" destOrd="0" presId="urn:microsoft.com/office/officeart/2005/8/layout/hierarchy1"/>
    <dgm:cxn modelId="{3CE64F77-80BF-D34E-B633-0CE0BD42EEB5}" type="presParOf" srcId="{FAB75743-A445-414A-9E29-C2071585996B}" destId="{238E7141-68D3-3746-B34C-256AA43EF850}" srcOrd="1" destOrd="0" presId="urn:microsoft.com/office/officeart/2005/8/layout/hierarchy1"/>
    <dgm:cxn modelId="{25B455BD-CD4A-A24B-87BF-FB07EF433560}" type="presParOf" srcId="{731E2CB1-B9DB-374E-99B1-79C20CDE9330}" destId="{3106FEB1-4852-394C-B1C5-C9D00E2A4BAD}" srcOrd="2" destOrd="0" presId="urn:microsoft.com/office/officeart/2005/8/layout/hierarchy1"/>
    <dgm:cxn modelId="{D97F47B2-82CA-F048-BEC4-7F06FC64FB02}" type="presParOf" srcId="{731E2CB1-B9DB-374E-99B1-79C20CDE9330}" destId="{AF430D52-EBAB-EB44-AA32-A935BBEB8630}" srcOrd="3" destOrd="0" presId="urn:microsoft.com/office/officeart/2005/8/layout/hierarchy1"/>
    <dgm:cxn modelId="{C564FA14-0A75-D841-A533-D568FEF8795B}" type="presParOf" srcId="{AF430D52-EBAB-EB44-AA32-A935BBEB8630}" destId="{C9C810DE-607F-8B43-B2C6-B28CFB86DA76}" srcOrd="0" destOrd="0" presId="urn:microsoft.com/office/officeart/2005/8/layout/hierarchy1"/>
    <dgm:cxn modelId="{7530A179-7FCE-904D-A17A-E740C0859613}" type="presParOf" srcId="{C9C810DE-607F-8B43-B2C6-B28CFB86DA76}" destId="{64BE9BAE-1F8A-6E48-B6F6-9F7AE21B1131}" srcOrd="0" destOrd="0" presId="urn:microsoft.com/office/officeart/2005/8/layout/hierarchy1"/>
    <dgm:cxn modelId="{523A69F4-E1C2-4444-BE2A-18DFABE82271}" type="presParOf" srcId="{C9C810DE-607F-8B43-B2C6-B28CFB86DA76}" destId="{EA856CEE-C072-D947-80D0-3B61A88F2568}" srcOrd="1" destOrd="0" presId="urn:microsoft.com/office/officeart/2005/8/layout/hierarchy1"/>
    <dgm:cxn modelId="{5DB0560D-5627-2D4D-AAC6-B4ED83259C4E}" type="presParOf" srcId="{AF430D52-EBAB-EB44-AA32-A935BBEB8630}" destId="{FA0EC390-0232-494E-B556-8BFED54CE9D2}" srcOrd="1" destOrd="0" presId="urn:microsoft.com/office/officeart/2005/8/layout/hierarchy1"/>
    <dgm:cxn modelId="{6627781C-16F2-964A-BC01-68750D7D3B8E}" type="presParOf" srcId="{FA0EC390-0232-494E-B556-8BFED54CE9D2}" destId="{8FB7F3AB-9362-1F4F-883D-9953124B40C9}" srcOrd="0" destOrd="0" presId="urn:microsoft.com/office/officeart/2005/8/layout/hierarchy1"/>
    <dgm:cxn modelId="{6007D5A0-60A5-864B-999D-092202240C7C}" type="presParOf" srcId="{FA0EC390-0232-494E-B556-8BFED54CE9D2}" destId="{2048ACF6-A9D8-D341-A3B4-DCB84AE68869}" srcOrd="1" destOrd="0" presId="urn:microsoft.com/office/officeart/2005/8/layout/hierarchy1"/>
    <dgm:cxn modelId="{C23AAA4B-6B23-194F-AB94-95A4E6E2446D}" type="presParOf" srcId="{2048ACF6-A9D8-D341-A3B4-DCB84AE68869}" destId="{AA2FF985-A13D-844D-A602-BE32229FDEFA}" srcOrd="0" destOrd="0" presId="urn:microsoft.com/office/officeart/2005/8/layout/hierarchy1"/>
    <dgm:cxn modelId="{0C5FF255-BFC9-7444-B322-0A6288BCE60D}" type="presParOf" srcId="{AA2FF985-A13D-844D-A602-BE32229FDEFA}" destId="{FE31C68C-FEFA-604D-AFB2-3D83044218DF}" srcOrd="0" destOrd="0" presId="urn:microsoft.com/office/officeart/2005/8/layout/hierarchy1"/>
    <dgm:cxn modelId="{6279AD4E-0F59-544D-9ECC-4B9C92369774}" type="presParOf" srcId="{AA2FF985-A13D-844D-A602-BE32229FDEFA}" destId="{C266A3EF-7FBD-024F-9759-07EDE9B01DA9}" srcOrd="1" destOrd="0" presId="urn:microsoft.com/office/officeart/2005/8/layout/hierarchy1"/>
    <dgm:cxn modelId="{1597A15B-C4FC-FE4A-8BF0-947084091852}" type="presParOf" srcId="{2048ACF6-A9D8-D341-A3B4-DCB84AE68869}" destId="{BB93064F-3D82-1044-90A6-47455AB74AFB}" srcOrd="1" destOrd="0" presId="urn:microsoft.com/office/officeart/2005/8/layout/hierarchy1"/>
    <dgm:cxn modelId="{A3EA9D4D-AF19-A54C-A844-ADB83CFE8B07}" type="presParOf" srcId="{FA0EC390-0232-494E-B556-8BFED54CE9D2}" destId="{5FCB811F-70C5-6649-9DE0-4222B487E804}" srcOrd="2" destOrd="0" presId="urn:microsoft.com/office/officeart/2005/8/layout/hierarchy1"/>
    <dgm:cxn modelId="{88A6B7DD-651A-8347-B643-0176F2E74FB9}" type="presParOf" srcId="{FA0EC390-0232-494E-B556-8BFED54CE9D2}" destId="{E0F39635-4671-D841-9B36-A96DE94F5668}" srcOrd="3" destOrd="0" presId="urn:microsoft.com/office/officeart/2005/8/layout/hierarchy1"/>
    <dgm:cxn modelId="{7D785436-DC07-9744-BF42-E5198FF52C8B}" type="presParOf" srcId="{E0F39635-4671-D841-9B36-A96DE94F5668}" destId="{7CDB8C90-E2C5-6540-BB78-B1D5E69270BB}" srcOrd="0" destOrd="0" presId="urn:microsoft.com/office/officeart/2005/8/layout/hierarchy1"/>
    <dgm:cxn modelId="{67FDEAD3-62C5-794D-960C-078E2BB8D9F2}" type="presParOf" srcId="{7CDB8C90-E2C5-6540-BB78-B1D5E69270BB}" destId="{72137965-AB11-1A41-AFEF-2527DFA3425B}" srcOrd="0" destOrd="0" presId="urn:microsoft.com/office/officeart/2005/8/layout/hierarchy1"/>
    <dgm:cxn modelId="{68ABEE70-F1B5-0B4B-8BA0-538FC3F2573D}" type="presParOf" srcId="{7CDB8C90-E2C5-6540-BB78-B1D5E69270BB}" destId="{B05DFEFC-145B-064B-BDC8-F24727B6DDFC}" srcOrd="1" destOrd="0" presId="urn:microsoft.com/office/officeart/2005/8/layout/hierarchy1"/>
    <dgm:cxn modelId="{91D3CEB6-3690-B543-A7BB-A992CF9A7405}" type="presParOf" srcId="{E0F39635-4671-D841-9B36-A96DE94F5668}" destId="{B15B2AC7-940A-B444-9BEB-E034E011D10C}" srcOrd="1" destOrd="0" presId="urn:microsoft.com/office/officeart/2005/8/layout/hierarchy1"/>
    <dgm:cxn modelId="{A1DE0715-84E3-5C47-A8FC-52140D7E9A34}" type="presParOf" srcId="{81871743-4BD2-DD41-A8DB-811651746DD1}" destId="{0696214A-2045-0740-B975-5DD23F26C25F}" srcOrd="1" destOrd="0" presId="urn:microsoft.com/office/officeart/2005/8/layout/hierarchy1"/>
    <dgm:cxn modelId="{38A4F9C3-9943-9E4A-84B6-62F358FC7201}" type="presParOf" srcId="{0696214A-2045-0740-B975-5DD23F26C25F}" destId="{D900A11A-D65F-324B-A444-BD85752FE2F0}" srcOrd="0" destOrd="0" presId="urn:microsoft.com/office/officeart/2005/8/layout/hierarchy1"/>
    <dgm:cxn modelId="{A0BEE57A-CBA3-C74E-A6C3-1CFB99DE6F37}" type="presParOf" srcId="{D900A11A-D65F-324B-A444-BD85752FE2F0}" destId="{F6DA91B9-04D7-084D-9BB1-4BD3BBA581AC}" srcOrd="0" destOrd="0" presId="urn:microsoft.com/office/officeart/2005/8/layout/hierarchy1"/>
    <dgm:cxn modelId="{A3EBA600-20B1-BC4A-B071-6B33AEF86467}" type="presParOf" srcId="{D900A11A-D65F-324B-A444-BD85752FE2F0}" destId="{C3BD10BF-5CB6-934E-868A-6604270913FA}" srcOrd="1" destOrd="0" presId="urn:microsoft.com/office/officeart/2005/8/layout/hierarchy1"/>
    <dgm:cxn modelId="{9467D831-AECA-4648-AA51-21D1A38D3138}" type="presParOf" srcId="{0696214A-2045-0740-B975-5DD23F26C25F}" destId="{BBBC7EC2-8E45-BE40-8F60-0771ECB1CE1B}" srcOrd="1" destOrd="0" presId="urn:microsoft.com/office/officeart/2005/8/layout/hierarchy1"/>
    <dgm:cxn modelId="{6ACA7D1B-BC33-1140-9319-48ED28063500}" type="presParOf" srcId="{81871743-4BD2-DD41-A8DB-811651746DD1}" destId="{8885A8F5-E8E4-0E4B-967C-8D54A15CA47F}" srcOrd="2" destOrd="0" presId="urn:microsoft.com/office/officeart/2005/8/layout/hierarchy1"/>
    <dgm:cxn modelId="{A5EBCC1D-7B2A-EF43-9591-98D49EB54C35}" type="presParOf" srcId="{8885A8F5-E8E4-0E4B-967C-8D54A15CA47F}" destId="{C5332151-6D58-2B42-A354-87233A8A17AE}" srcOrd="0" destOrd="0" presId="urn:microsoft.com/office/officeart/2005/8/layout/hierarchy1"/>
    <dgm:cxn modelId="{731D9FDD-FA9E-8445-B698-E8EC338C112E}" type="presParOf" srcId="{C5332151-6D58-2B42-A354-87233A8A17AE}" destId="{326DB12F-4DC7-A744-856F-03CB11E18CE9}" srcOrd="0" destOrd="0" presId="urn:microsoft.com/office/officeart/2005/8/layout/hierarchy1"/>
    <dgm:cxn modelId="{7A10F678-F8B6-0B4F-A470-6F58937E603C}" type="presParOf" srcId="{C5332151-6D58-2B42-A354-87233A8A17AE}" destId="{40513A75-6137-EE49-8E95-06ADF3C04050}" srcOrd="1" destOrd="0" presId="urn:microsoft.com/office/officeart/2005/8/layout/hierarchy1"/>
    <dgm:cxn modelId="{3281F0C6-40AC-2B48-8030-80CC5C572E0D}" type="presParOf" srcId="{8885A8F5-E8E4-0E4B-967C-8D54A15CA47F}" destId="{029E1F8A-5C25-D640-939D-4D3D584E540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436C1-56DF-024D-B9DA-7570B4A20900}">
      <dsp:nvSpPr>
        <dsp:cNvPr id="0" name=""/>
        <dsp:cNvSpPr/>
      </dsp:nvSpPr>
      <dsp:spPr>
        <a:xfrm>
          <a:off x="0" y="308768"/>
          <a:ext cx="3143249" cy="251459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3D1CD1-5983-EB47-A09C-26497A85A10F}">
      <dsp:nvSpPr>
        <dsp:cNvPr id="0" name=""/>
        <dsp:cNvSpPr/>
      </dsp:nvSpPr>
      <dsp:spPr>
        <a:xfrm>
          <a:off x="282892" y="2571909"/>
          <a:ext cx="2797492" cy="88011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Konstantinos </a:t>
          </a:r>
          <a:r>
            <a:rPr lang="en-GB" sz="1400" kern="1200" dirty="0" err="1"/>
            <a:t>Alexakis</a:t>
          </a:r>
          <a:br>
            <a:rPr lang="en-GB" sz="1400" kern="1200" dirty="0"/>
          </a:br>
          <a:r>
            <a:rPr lang="en-GB" sz="1400" kern="1200" dirty="0"/>
            <a:t>Academics: BSc Informatics</a:t>
          </a:r>
          <a:br>
            <a:rPr lang="en-GB" sz="1400" kern="1200" dirty="0"/>
          </a:br>
          <a:r>
            <a:rPr lang="en-GB" sz="1400" kern="1200" dirty="0"/>
            <a:t>Working Env.: </a:t>
          </a:r>
          <a:r>
            <a:rPr lang="en-GB" sz="1400" kern="1200" dirty="0" err="1"/>
            <a:t>Neurocom</a:t>
          </a:r>
          <a:br>
            <a:rPr lang="en-GB" sz="1400" kern="1200" dirty="0"/>
          </a:br>
          <a:endParaRPr lang="en-GB" sz="1400" kern="1200" dirty="0"/>
        </a:p>
      </dsp:txBody>
      <dsp:txXfrm>
        <a:off x="282892" y="2571909"/>
        <a:ext cx="2797492" cy="880110"/>
      </dsp:txXfrm>
    </dsp:sp>
    <dsp:sp modelId="{9160B663-94D0-CA4E-B1FB-8C74B48D8531}">
      <dsp:nvSpPr>
        <dsp:cNvPr id="0" name=""/>
        <dsp:cNvSpPr/>
      </dsp:nvSpPr>
      <dsp:spPr>
        <a:xfrm>
          <a:off x="3457575" y="308768"/>
          <a:ext cx="3143249" cy="2514599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7000" b="-7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6534B46-7B0E-8D46-9C28-EF9C7ADC597C}">
      <dsp:nvSpPr>
        <dsp:cNvPr id="0" name=""/>
        <dsp:cNvSpPr/>
      </dsp:nvSpPr>
      <dsp:spPr>
        <a:xfrm>
          <a:off x="3740467" y="2571909"/>
          <a:ext cx="2797492" cy="88011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Panagiotis Kosmidis</a:t>
          </a:r>
          <a:br>
            <a:rPr lang="en-GB" sz="1400" kern="1200" dirty="0"/>
          </a:br>
          <a:r>
            <a:rPr lang="en-GB" sz="1400" kern="1200" dirty="0"/>
            <a:t>Academics: BSc Informatics </a:t>
          </a:r>
          <a:br>
            <a:rPr lang="en-GB" sz="1400" kern="1200" dirty="0"/>
          </a:br>
          <a:r>
            <a:rPr lang="en-GB" sz="1400" kern="1200" dirty="0"/>
            <a:t>Working Env.: Thenamaris Inc.</a:t>
          </a:r>
        </a:p>
      </dsp:txBody>
      <dsp:txXfrm>
        <a:off x="3740467" y="2571909"/>
        <a:ext cx="2797492" cy="880110"/>
      </dsp:txXfrm>
    </dsp:sp>
    <dsp:sp modelId="{6577F41C-5F21-944A-87D7-579402C3FE92}">
      <dsp:nvSpPr>
        <dsp:cNvPr id="0" name=""/>
        <dsp:cNvSpPr/>
      </dsp:nvSpPr>
      <dsp:spPr>
        <a:xfrm>
          <a:off x="6915149" y="308768"/>
          <a:ext cx="3143249" cy="2514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2B6EB10-7535-4442-860C-B73BF828076F}">
      <dsp:nvSpPr>
        <dsp:cNvPr id="0" name=""/>
        <dsp:cNvSpPr/>
      </dsp:nvSpPr>
      <dsp:spPr>
        <a:xfrm>
          <a:off x="7198042" y="2571909"/>
          <a:ext cx="2797492" cy="88011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Vaggelis</a:t>
          </a:r>
          <a:r>
            <a:rPr lang="en-GB" sz="1400" kern="1200" dirty="0"/>
            <a:t> </a:t>
          </a:r>
          <a:r>
            <a:rPr lang="en-GB" sz="1400" kern="1200" dirty="0" err="1"/>
            <a:t>Stathis</a:t>
          </a:r>
          <a:br>
            <a:rPr lang="en-GB" sz="1400" kern="1200" dirty="0"/>
          </a:br>
          <a:r>
            <a:rPr lang="en-GB" sz="1400" kern="1200" dirty="0"/>
            <a:t>Academics: BSc Mathematics</a:t>
          </a:r>
          <a:br>
            <a:rPr lang="en-GB" sz="1400" kern="1200" dirty="0"/>
          </a:br>
          <a:r>
            <a:rPr lang="en-GB" sz="1400" kern="1200" dirty="0"/>
            <a:t>Working Env.: </a:t>
          </a:r>
          <a:r>
            <a:rPr lang="en-GB" sz="1400" kern="1200" dirty="0" err="1"/>
            <a:t>Neurocom</a:t>
          </a:r>
          <a:endParaRPr lang="en-GB" sz="1400" kern="1200" dirty="0"/>
        </a:p>
      </dsp:txBody>
      <dsp:txXfrm>
        <a:off x="7198042" y="2571909"/>
        <a:ext cx="2797492" cy="880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B811F-70C5-6649-9DE0-4222B487E804}">
      <dsp:nvSpPr>
        <dsp:cNvPr id="0" name=""/>
        <dsp:cNvSpPr/>
      </dsp:nvSpPr>
      <dsp:spPr>
        <a:xfrm>
          <a:off x="7139091" y="1705907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05"/>
              </a:lnTo>
              <a:lnTo>
                <a:pt x="667879" y="216605"/>
              </a:lnTo>
              <a:lnTo>
                <a:pt x="667879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7F3AB-9362-1F4F-883D-9953124B40C9}">
      <dsp:nvSpPr>
        <dsp:cNvPr id="0" name=""/>
        <dsp:cNvSpPr/>
      </dsp:nvSpPr>
      <dsp:spPr>
        <a:xfrm>
          <a:off x="6471211" y="1705907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667879" y="0"/>
              </a:moveTo>
              <a:lnTo>
                <a:pt x="667879" y="216605"/>
              </a:lnTo>
              <a:lnTo>
                <a:pt x="0" y="216605"/>
              </a:lnTo>
              <a:lnTo>
                <a:pt x="0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6FEB1-4852-394C-B1C5-C9D00E2A4BAD}">
      <dsp:nvSpPr>
        <dsp:cNvPr id="0" name=""/>
        <dsp:cNvSpPr/>
      </dsp:nvSpPr>
      <dsp:spPr>
        <a:xfrm>
          <a:off x="5469393" y="694070"/>
          <a:ext cx="1669698" cy="317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05"/>
              </a:lnTo>
              <a:lnTo>
                <a:pt x="1669698" y="216605"/>
              </a:lnTo>
              <a:lnTo>
                <a:pt x="1669698" y="317849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09E8E6-3808-FB45-80F1-0727858C5AD7}">
      <dsp:nvSpPr>
        <dsp:cNvPr id="0" name=""/>
        <dsp:cNvSpPr/>
      </dsp:nvSpPr>
      <dsp:spPr>
        <a:xfrm>
          <a:off x="5135453" y="2717744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05"/>
              </a:lnTo>
              <a:lnTo>
                <a:pt x="667879" y="216605"/>
              </a:lnTo>
              <a:lnTo>
                <a:pt x="667879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67F93-D628-2C45-B841-6B06177273A5}">
      <dsp:nvSpPr>
        <dsp:cNvPr id="0" name=""/>
        <dsp:cNvSpPr/>
      </dsp:nvSpPr>
      <dsp:spPr>
        <a:xfrm>
          <a:off x="4467574" y="2717744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667879" y="0"/>
              </a:moveTo>
              <a:lnTo>
                <a:pt x="667879" y="216605"/>
              </a:lnTo>
              <a:lnTo>
                <a:pt x="0" y="216605"/>
              </a:lnTo>
              <a:lnTo>
                <a:pt x="0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65298-A14C-D049-986B-EC9DC3063A43}">
      <dsp:nvSpPr>
        <dsp:cNvPr id="0" name=""/>
        <dsp:cNvSpPr/>
      </dsp:nvSpPr>
      <dsp:spPr>
        <a:xfrm>
          <a:off x="3799695" y="1705907"/>
          <a:ext cx="1335758" cy="317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05"/>
              </a:lnTo>
              <a:lnTo>
                <a:pt x="1335758" y="216605"/>
              </a:lnTo>
              <a:lnTo>
                <a:pt x="1335758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B8A3B-F41C-4545-91EC-DDAEA24F2C1A}">
      <dsp:nvSpPr>
        <dsp:cNvPr id="0" name=""/>
        <dsp:cNvSpPr/>
      </dsp:nvSpPr>
      <dsp:spPr>
        <a:xfrm>
          <a:off x="2463936" y="2717744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05"/>
              </a:lnTo>
              <a:lnTo>
                <a:pt x="667879" y="216605"/>
              </a:lnTo>
              <a:lnTo>
                <a:pt x="667879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1A6E3-1D5C-7C4D-85A0-5805B785B983}">
      <dsp:nvSpPr>
        <dsp:cNvPr id="0" name=""/>
        <dsp:cNvSpPr/>
      </dsp:nvSpPr>
      <dsp:spPr>
        <a:xfrm>
          <a:off x="1796057" y="2717744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667879" y="0"/>
              </a:moveTo>
              <a:lnTo>
                <a:pt x="667879" y="216605"/>
              </a:lnTo>
              <a:lnTo>
                <a:pt x="0" y="216605"/>
              </a:lnTo>
              <a:lnTo>
                <a:pt x="0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C0327-BD3E-8E44-A863-E2698E61F01B}">
      <dsp:nvSpPr>
        <dsp:cNvPr id="0" name=""/>
        <dsp:cNvSpPr/>
      </dsp:nvSpPr>
      <dsp:spPr>
        <a:xfrm>
          <a:off x="2463936" y="1705907"/>
          <a:ext cx="1335758" cy="317849"/>
        </a:xfrm>
        <a:custGeom>
          <a:avLst/>
          <a:gdLst/>
          <a:ahLst/>
          <a:cxnLst/>
          <a:rect l="0" t="0" r="0" b="0"/>
          <a:pathLst>
            <a:path>
              <a:moveTo>
                <a:pt x="1335758" y="0"/>
              </a:moveTo>
              <a:lnTo>
                <a:pt x="1335758" y="216605"/>
              </a:lnTo>
              <a:lnTo>
                <a:pt x="0" y="216605"/>
              </a:lnTo>
              <a:lnTo>
                <a:pt x="0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E40BF-74BE-B148-8D4E-46D007BE8DFB}">
      <dsp:nvSpPr>
        <dsp:cNvPr id="0" name=""/>
        <dsp:cNvSpPr/>
      </dsp:nvSpPr>
      <dsp:spPr>
        <a:xfrm>
          <a:off x="3799695" y="694070"/>
          <a:ext cx="1669698" cy="317849"/>
        </a:xfrm>
        <a:custGeom>
          <a:avLst/>
          <a:gdLst/>
          <a:ahLst/>
          <a:cxnLst/>
          <a:rect l="0" t="0" r="0" b="0"/>
          <a:pathLst>
            <a:path>
              <a:moveTo>
                <a:pt x="1669698" y="0"/>
              </a:moveTo>
              <a:lnTo>
                <a:pt x="1669698" y="216605"/>
              </a:lnTo>
              <a:lnTo>
                <a:pt x="0" y="216605"/>
              </a:lnTo>
              <a:lnTo>
                <a:pt x="0" y="317849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08E07-C2E6-444D-8570-873F55D29E18}">
      <dsp:nvSpPr>
        <dsp:cNvPr id="0" name=""/>
        <dsp:cNvSpPr/>
      </dsp:nvSpPr>
      <dsp:spPr>
        <a:xfrm>
          <a:off x="4922946" y="82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AA541-5B19-8842-8181-B738826AF042}">
      <dsp:nvSpPr>
        <dsp:cNvPr id="0" name=""/>
        <dsp:cNvSpPr/>
      </dsp:nvSpPr>
      <dsp:spPr>
        <a:xfrm>
          <a:off x="5044379" y="115443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Dataset</a:t>
          </a:r>
        </a:p>
      </dsp:txBody>
      <dsp:txXfrm>
        <a:off x="5064705" y="135769"/>
        <a:ext cx="1052241" cy="653335"/>
      </dsp:txXfrm>
    </dsp:sp>
    <dsp:sp modelId="{5AC82B72-CCEB-D24F-BD7A-D58CFDDCAD94}">
      <dsp:nvSpPr>
        <dsp:cNvPr id="0" name=""/>
        <dsp:cNvSpPr/>
      </dsp:nvSpPr>
      <dsp:spPr>
        <a:xfrm>
          <a:off x="3253248" y="1011919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2C4E1-B2B6-1147-B027-0E9F21035B8A}">
      <dsp:nvSpPr>
        <dsp:cNvPr id="0" name=""/>
        <dsp:cNvSpPr/>
      </dsp:nvSpPr>
      <dsp:spPr>
        <a:xfrm>
          <a:off x="3374680" y="1127280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Train</a:t>
          </a:r>
        </a:p>
      </dsp:txBody>
      <dsp:txXfrm>
        <a:off x="3395006" y="1147606"/>
        <a:ext cx="1052241" cy="653335"/>
      </dsp:txXfrm>
    </dsp:sp>
    <dsp:sp modelId="{81CEE687-F0EA-0844-A485-B9D6F0F69C6A}">
      <dsp:nvSpPr>
        <dsp:cNvPr id="0" name=""/>
        <dsp:cNvSpPr/>
      </dsp:nvSpPr>
      <dsp:spPr>
        <a:xfrm>
          <a:off x="1917489" y="2023756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AC0C0-8302-3848-A839-36BF1E682CA1}">
      <dsp:nvSpPr>
        <dsp:cNvPr id="0" name=""/>
        <dsp:cNvSpPr/>
      </dsp:nvSpPr>
      <dsp:spPr>
        <a:xfrm>
          <a:off x="2038922" y="2139117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Train</a:t>
          </a:r>
        </a:p>
      </dsp:txBody>
      <dsp:txXfrm>
        <a:off x="2059248" y="2159443"/>
        <a:ext cx="1052241" cy="653335"/>
      </dsp:txXfrm>
    </dsp:sp>
    <dsp:sp modelId="{88291558-2255-7D42-9CA5-309493ABA907}">
      <dsp:nvSpPr>
        <dsp:cNvPr id="0" name=""/>
        <dsp:cNvSpPr/>
      </dsp:nvSpPr>
      <dsp:spPr>
        <a:xfrm>
          <a:off x="1249610" y="3035593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EA03D-90E1-EE40-9DEA-3719CA27CFB1}">
      <dsp:nvSpPr>
        <dsp:cNvPr id="0" name=""/>
        <dsp:cNvSpPr/>
      </dsp:nvSpPr>
      <dsp:spPr>
        <a:xfrm>
          <a:off x="1371043" y="3150954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 Mask</a:t>
          </a:r>
        </a:p>
      </dsp:txBody>
      <dsp:txXfrm>
        <a:off x="1391369" y="3171280"/>
        <a:ext cx="1052241" cy="653335"/>
      </dsp:txXfrm>
    </dsp:sp>
    <dsp:sp modelId="{B6A29E68-C3FE-784D-8FDE-17219492A251}">
      <dsp:nvSpPr>
        <dsp:cNvPr id="0" name=""/>
        <dsp:cNvSpPr/>
      </dsp:nvSpPr>
      <dsp:spPr>
        <a:xfrm>
          <a:off x="2585369" y="3035593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26D7A-5907-8249-BE69-671FBA0541DA}">
      <dsp:nvSpPr>
        <dsp:cNvPr id="0" name=""/>
        <dsp:cNvSpPr/>
      </dsp:nvSpPr>
      <dsp:spPr>
        <a:xfrm>
          <a:off x="2706801" y="3150954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Without Mask</a:t>
          </a:r>
        </a:p>
      </dsp:txBody>
      <dsp:txXfrm>
        <a:off x="2727127" y="3171280"/>
        <a:ext cx="1052241" cy="653335"/>
      </dsp:txXfrm>
    </dsp:sp>
    <dsp:sp modelId="{9F275C8F-3188-BB4A-A80A-F7EA0AE14826}">
      <dsp:nvSpPr>
        <dsp:cNvPr id="0" name=""/>
        <dsp:cNvSpPr/>
      </dsp:nvSpPr>
      <dsp:spPr>
        <a:xfrm>
          <a:off x="4589006" y="2023756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2B95-DEA8-2E4B-887D-99F414D1088B}">
      <dsp:nvSpPr>
        <dsp:cNvPr id="0" name=""/>
        <dsp:cNvSpPr/>
      </dsp:nvSpPr>
      <dsp:spPr>
        <a:xfrm>
          <a:off x="4710439" y="2139117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Validation</a:t>
          </a:r>
        </a:p>
      </dsp:txBody>
      <dsp:txXfrm>
        <a:off x="4730765" y="2159443"/>
        <a:ext cx="1052241" cy="653335"/>
      </dsp:txXfrm>
    </dsp:sp>
    <dsp:sp modelId="{C46C7F31-3E27-724B-A2C9-F6D86205024F}">
      <dsp:nvSpPr>
        <dsp:cNvPr id="0" name=""/>
        <dsp:cNvSpPr/>
      </dsp:nvSpPr>
      <dsp:spPr>
        <a:xfrm>
          <a:off x="3921127" y="3035593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5214D-1B7F-B14A-B9AC-6D0D18363159}">
      <dsp:nvSpPr>
        <dsp:cNvPr id="0" name=""/>
        <dsp:cNvSpPr/>
      </dsp:nvSpPr>
      <dsp:spPr>
        <a:xfrm>
          <a:off x="4042560" y="3150954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 Mask</a:t>
          </a:r>
        </a:p>
      </dsp:txBody>
      <dsp:txXfrm>
        <a:off x="4062886" y="3171280"/>
        <a:ext cx="1052241" cy="653335"/>
      </dsp:txXfrm>
    </dsp:sp>
    <dsp:sp modelId="{FA21889E-CEEB-B146-AB0E-13C625E1009F}">
      <dsp:nvSpPr>
        <dsp:cNvPr id="0" name=""/>
        <dsp:cNvSpPr/>
      </dsp:nvSpPr>
      <dsp:spPr>
        <a:xfrm>
          <a:off x="5256886" y="3035593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C8A30-10E9-0043-9D50-53C8B07CA9E1}">
      <dsp:nvSpPr>
        <dsp:cNvPr id="0" name=""/>
        <dsp:cNvSpPr/>
      </dsp:nvSpPr>
      <dsp:spPr>
        <a:xfrm>
          <a:off x="5378318" y="3150954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Without Mask</a:t>
          </a:r>
        </a:p>
      </dsp:txBody>
      <dsp:txXfrm>
        <a:off x="5398644" y="3171280"/>
        <a:ext cx="1052241" cy="653335"/>
      </dsp:txXfrm>
    </dsp:sp>
    <dsp:sp modelId="{64BE9BAE-1F8A-6E48-B6F6-9F7AE21B1131}">
      <dsp:nvSpPr>
        <dsp:cNvPr id="0" name=""/>
        <dsp:cNvSpPr/>
      </dsp:nvSpPr>
      <dsp:spPr>
        <a:xfrm>
          <a:off x="6592644" y="1011919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56CEE-C072-D947-80D0-3B61A88F2568}">
      <dsp:nvSpPr>
        <dsp:cNvPr id="0" name=""/>
        <dsp:cNvSpPr/>
      </dsp:nvSpPr>
      <dsp:spPr>
        <a:xfrm>
          <a:off x="6714077" y="1127280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Test</a:t>
          </a:r>
        </a:p>
      </dsp:txBody>
      <dsp:txXfrm>
        <a:off x="6734403" y="1147606"/>
        <a:ext cx="1052241" cy="653335"/>
      </dsp:txXfrm>
    </dsp:sp>
    <dsp:sp modelId="{FE31C68C-FEFA-604D-AFB2-3D83044218DF}">
      <dsp:nvSpPr>
        <dsp:cNvPr id="0" name=""/>
        <dsp:cNvSpPr/>
      </dsp:nvSpPr>
      <dsp:spPr>
        <a:xfrm>
          <a:off x="5924765" y="2023756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6A3EF-7FBD-024F-9759-07EDE9B01DA9}">
      <dsp:nvSpPr>
        <dsp:cNvPr id="0" name=""/>
        <dsp:cNvSpPr/>
      </dsp:nvSpPr>
      <dsp:spPr>
        <a:xfrm>
          <a:off x="6046197" y="2139117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 Mask</a:t>
          </a:r>
        </a:p>
      </dsp:txBody>
      <dsp:txXfrm>
        <a:off x="6066523" y="2159443"/>
        <a:ext cx="1052241" cy="653335"/>
      </dsp:txXfrm>
    </dsp:sp>
    <dsp:sp modelId="{72137965-AB11-1A41-AFEF-2527DFA3425B}">
      <dsp:nvSpPr>
        <dsp:cNvPr id="0" name=""/>
        <dsp:cNvSpPr/>
      </dsp:nvSpPr>
      <dsp:spPr>
        <a:xfrm>
          <a:off x="7260523" y="2023756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DFEFC-145B-064B-BDC8-F24727B6DDFC}">
      <dsp:nvSpPr>
        <dsp:cNvPr id="0" name=""/>
        <dsp:cNvSpPr/>
      </dsp:nvSpPr>
      <dsp:spPr>
        <a:xfrm>
          <a:off x="7381956" y="2139117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Without Mask</a:t>
          </a:r>
        </a:p>
      </dsp:txBody>
      <dsp:txXfrm>
        <a:off x="7402282" y="2159443"/>
        <a:ext cx="1052241" cy="653335"/>
      </dsp:txXfrm>
    </dsp:sp>
    <dsp:sp modelId="{F6DA91B9-04D7-084D-9BB1-4BD3BBA581AC}">
      <dsp:nvSpPr>
        <dsp:cNvPr id="0" name=""/>
        <dsp:cNvSpPr/>
      </dsp:nvSpPr>
      <dsp:spPr>
        <a:xfrm>
          <a:off x="8332830" y="17120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D10BF-5CB6-934E-868A-6604270913FA}">
      <dsp:nvSpPr>
        <dsp:cNvPr id="0" name=""/>
        <dsp:cNvSpPr/>
      </dsp:nvSpPr>
      <dsp:spPr>
        <a:xfrm>
          <a:off x="8454263" y="132481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MaskedFace</a:t>
          </a:r>
          <a:r>
            <a:rPr lang="en-GB" sz="1100" kern="1200" dirty="0"/>
            <a:t>-Net</a:t>
          </a:r>
        </a:p>
      </dsp:txBody>
      <dsp:txXfrm>
        <a:off x="8474589" y="152807"/>
        <a:ext cx="1052241" cy="653335"/>
      </dsp:txXfrm>
    </dsp:sp>
    <dsp:sp modelId="{326DB12F-4DC7-A744-856F-03CB11E18CE9}">
      <dsp:nvSpPr>
        <dsp:cNvPr id="0" name=""/>
        <dsp:cNvSpPr/>
      </dsp:nvSpPr>
      <dsp:spPr>
        <a:xfrm>
          <a:off x="1640380" y="0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13A75-6137-EE49-8E95-06ADF3C04050}">
      <dsp:nvSpPr>
        <dsp:cNvPr id="0" name=""/>
        <dsp:cNvSpPr/>
      </dsp:nvSpPr>
      <dsp:spPr>
        <a:xfrm>
          <a:off x="1761813" y="115360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Kaggle</a:t>
          </a:r>
        </a:p>
      </dsp:txBody>
      <dsp:txXfrm>
        <a:off x="1782139" y="135686"/>
        <a:ext cx="1052241" cy="653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16704-6033-4141-BA73-DE313D0C549D}" type="datetimeFigureOut">
              <a:rPr lang="en-GR" smtClean="0"/>
              <a:t>14/11/20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EB809-FFF9-3648-82E0-D26DC3D5BB5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61527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EB809-FFF9-3648-82E0-D26DC3D5BB59}" type="slidenum">
              <a:rPr lang="en-GR" smtClean="0"/>
              <a:t>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21408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7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5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3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3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4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7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62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30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2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9" r:id="rId6"/>
    <p:sldLayoutId id="2147483694" r:id="rId7"/>
    <p:sldLayoutId id="2147483695" r:id="rId8"/>
    <p:sldLayoutId id="2147483696" r:id="rId9"/>
    <p:sldLayoutId id="2147483698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jm.org/doi/full/10.1056/NEJMc200780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CD0FC36A-C5C6-45BB-8A81-360C5D42D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6" b="4957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A80CA-2567-C445-A4F5-A9CBCC462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Face Mask Detection</a:t>
            </a:r>
            <a:endParaRPr lang="en-GR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0862A-0EE2-344E-B16B-CBE3EBE65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411878" cy="1280160"/>
          </a:xfrm>
        </p:spPr>
        <p:txBody>
          <a:bodyPr anchor="ctr">
            <a:normAutofit/>
          </a:bodyPr>
          <a:lstStyle/>
          <a:p>
            <a:r>
              <a:rPr lang="en-GB" sz="1500" dirty="0">
                <a:solidFill>
                  <a:srgbClr val="FFFFFF"/>
                </a:solidFill>
              </a:rPr>
              <a:t>M</a:t>
            </a:r>
            <a:r>
              <a:rPr lang="en-GR" sz="1500" dirty="0">
                <a:solidFill>
                  <a:srgbClr val="FFFFFF"/>
                </a:solidFill>
              </a:rPr>
              <a:t>achine learning &amp; content analytics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2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E457B-1C4A-BE40-BBB0-F41D7751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Live Demo</a:t>
            </a:r>
            <a:endParaRPr lang="en-GR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Monitor">
            <a:extLst>
              <a:ext uri="{FF2B5EF4-FFF2-40B4-BE49-F238E27FC236}">
                <a16:creationId xmlns:a16="http://schemas.microsoft.com/office/drawing/2014/main" id="{C2F8AE7E-3234-7942-80E4-189D8E0EA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09" y="0"/>
            <a:ext cx="753770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0B55B-F33A-D840-BCD8-D6E4719AD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1495223"/>
            <a:ext cx="5229225" cy="30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6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0A6E3-A13E-E549-B850-702671982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R" dirty="0">
                <a:solidFill>
                  <a:srgbClr val="FFFFFF"/>
                </a:solidFill>
              </a:rPr>
              <a:t>Our Team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9FFDA-1296-8547-86E1-2C42DD8DF7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620464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23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AE224-914F-694B-9D1E-87A1799C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GR" dirty="0">
                <a:solidFill>
                  <a:srgbClr val="FFFFFF"/>
                </a:solidFill>
              </a:rPr>
              <a:t>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81D-EE5F-574B-AEDC-413035391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GR" sz="2400" dirty="0"/>
              <a:t>Globally</a:t>
            </a:r>
          </a:p>
          <a:p>
            <a:endParaRPr lang="en-GR" sz="2400" dirty="0"/>
          </a:p>
          <a:p>
            <a:endParaRPr lang="en-GR" sz="2400" dirty="0"/>
          </a:p>
          <a:p>
            <a:r>
              <a:rPr lang="en-GR" sz="2400" dirty="0"/>
              <a:t>In Greece</a:t>
            </a:r>
          </a:p>
          <a:p>
            <a:endParaRPr lang="en-GR" sz="2400" dirty="0"/>
          </a:p>
          <a:p>
            <a:endParaRPr lang="en-GR" sz="2400" dirty="0"/>
          </a:p>
          <a:p>
            <a:endParaRPr lang="en-GR" sz="2400" dirty="0"/>
          </a:p>
          <a:p>
            <a:endParaRPr lang="en-GR" sz="2400" dirty="0"/>
          </a:p>
          <a:p>
            <a:endParaRPr lang="en-GR" sz="2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8B1BCCA-E8AF-D143-AB46-2FA0095F4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43900"/>
              </p:ext>
            </p:extLst>
          </p:nvPr>
        </p:nvGraphicFramePr>
        <p:xfrm>
          <a:off x="6161817" y="1340708"/>
          <a:ext cx="406400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53813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5372694"/>
                    </a:ext>
                  </a:extLst>
                </a:gridCol>
              </a:tblGrid>
              <a:tr h="329079">
                <a:tc>
                  <a:txBody>
                    <a:bodyPr/>
                    <a:lstStyle/>
                    <a:p>
                      <a:pPr algn="ctr"/>
                      <a:r>
                        <a:rPr lang="en-GR" b="0" dirty="0"/>
                        <a:t>Confimed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b="0" dirty="0"/>
                        <a:t>Deaths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277073"/>
                  </a:ext>
                </a:extLst>
              </a:tr>
              <a:tr h="329079"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52,852,674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1,295,328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930933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836066D-BE13-FF4E-965F-4B6C0927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731" y="3325071"/>
            <a:ext cx="4538173" cy="14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8BB6F-916E-914B-829A-654DD077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Mask Effectiveness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5108FB-BF58-2043-9C18-B6CFD9E4B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1775636"/>
            <a:ext cx="5923721" cy="4476467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z="2000" dirty="0"/>
              <a:t>Laboratory Studies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/>
              <a:t>Using high-speed video found that hundreds of droplets ranging from 20 to 500 </a:t>
            </a:r>
            <a:r>
              <a:rPr lang="en-GB" sz="1400" dirty="0" err="1"/>
              <a:t>micrometers</a:t>
            </a:r>
            <a:r>
              <a:rPr lang="en-GB" sz="1400" dirty="0"/>
              <a:t> were generated when saying a simple phrase, but that nearly all these droplets were blocked when the mouth was covered by a mask.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More details on video </a:t>
            </a:r>
            <a:r>
              <a:rPr lang="en-US" sz="1400" dirty="0">
                <a:hlinkClick r:id="rId2"/>
              </a:rPr>
              <a:t>https://www.nejm.org/doi/full/10.1056/NEJMc2007800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2100" dirty="0"/>
              <a:t>Social Experiment: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Compare the growth rate on 15 states and the District of Columbia before and after mask mandatory law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After law implementation, the transmission rate decreased by 2% the first three weeks.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F87C1-6B54-7C47-AA2B-C8EF36707B2A}"/>
              </a:ext>
            </a:extLst>
          </p:cNvPr>
          <p:cNvSpPr txBox="1"/>
          <p:nvPr/>
        </p:nvSpPr>
        <p:spPr>
          <a:xfrm>
            <a:off x="5183626" y="564653"/>
            <a:ext cx="5972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evidence do we have that wearing a mask is effective in preventing COVID-19?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F2279C-DCDD-7642-87E8-0CE74AE2B678}"/>
              </a:ext>
            </a:extLst>
          </p:cNvPr>
          <p:cNvCxnSpPr>
            <a:cxnSpLocks/>
          </p:cNvCxnSpPr>
          <p:nvPr/>
        </p:nvCxnSpPr>
        <p:spPr>
          <a:xfrm>
            <a:off x="5231958" y="1456660"/>
            <a:ext cx="6038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80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29AB4-B478-7745-ADC5-F833412C7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40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87E7-46B5-6940-9927-7E4F4ED3A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643467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919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51F37-664B-6344-AE57-7D15832F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R" dirty="0">
                <a:solidFill>
                  <a:srgbClr val="FFFFFF"/>
                </a:solidFill>
              </a:rPr>
              <a:t>Image Preprocessing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4E5DC4-2C11-E64F-8E31-E4AD5A4A6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065927"/>
              </p:ext>
            </p:extLst>
          </p:nvPr>
        </p:nvGraphicFramePr>
        <p:xfrm>
          <a:off x="1096963" y="2023962"/>
          <a:ext cx="10058400" cy="384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14C14F-4BE4-0640-B0AF-CA577ADF0B48}"/>
              </a:ext>
            </a:extLst>
          </p:cNvPr>
          <p:cNvCxnSpPr>
            <a:cxnSpLocks/>
          </p:cNvCxnSpPr>
          <p:nvPr/>
        </p:nvCxnSpPr>
        <p:spPr>
          <a:xfrm>
            <a:off x="3836020" y="2375210"/>
            <a:ext cx="2163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3AAF22-159D-FB47-9D5B-657CE3427510}"/>
              </a:ext>
            </a:extLst>
          </p:cNvPr>
          <p:cNvCxnSpPr>
            <a:cxnSpLocks/>
          </p:cNvCxnSpPr>
          <p:nvPr/>
        </p:nvCxnSpPr>
        <p:spPr>
          <a:xfrm>
            <a:off x="7263247" y="2375210"/>
            <a:ext cx="2163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8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F5756-9793-CB4C-A4D1-9FD3B334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R" dirty="0">
                <a:solidFill>
                  <a:srgbClr val="FFFFFF"/>
                </a:solidFill>
              </a:rPr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8750-4BF1-0C4D-9A56-FA040CBD0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498651"/>
            <a:ext cx="5995213" cy="3370337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R" dirty="0"/>
              <a:t>SVM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R" dirty="0"/>
              <a:t>Input Images: 128x64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R" dirty="0"/>
              <a:t>HOG Technique for feature extraction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R" dirty="0"/>
              <a:t>Best Model Hyperparameters: C=5 &amp; gamma=0.001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Convolutional model Trained with Cropped Face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R" dirty="0"/>
              <a:t>HOG Technique for feature extraction and cropping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R" dirty="0"/>
              <a:t>Input Images: 32x32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Model: two Convolutional layers, one </a:t>
            </a:r>
            <a:r>
              <a:rPr lang="en-GB" dirty="0" err="1"/>
              <a:t>Maxpooling</a:t>
            </a:r>
            <a:r>
              <a:rPr lang="en-GB" dirty="0"/>
              <a:t> layer &amp; two Dense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Convolutional model using </a:t>
            </a:r>
            <a:r>
              <a:rPr lang="en-GB" dirty="0" err="1"/>
              <a:t>Keras</a:t>
            </a:r>
            <a:r>
              <a:rPr lang="en-GB" dirty="0"/>
              <a:t> Image Data Generator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Input Images: 300x300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ImageDataGenerator</a:t>
            </a:r>
            <a:r>
              <a:rPr lang="en-GB" dirty="0"/>
              <a:t> for data augmentation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Model: five Convolutional layers, five </a:t>
            </a:r>
            <a:r>
              <a:rPr lang="en-GB" dirty="0" err="1"/>
              <a:t>Maxpooling</a:t>
            </a:r>
            <a:r>
              <a:rPr lang="en-GB" dirty="0"/>
              <a:t> layers &amp; two Dense layers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green, water, sitting, table&#10;&#10;Description automatically generated">
            <a:extLst>
              <a:ext uri="{FF2B5EF4-FFF2-40B4-BE49-F238E27FC236}">
                <a16:creationId xmlns:a16="http://schemas.microsoft.com/office/drawing/2014/main" id="{C23A6306-EE36-C944-B6D1-50B8D47DD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176" y="1905000"/>
            <a:ext cx="509982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6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3EE6-E0F7-B84B-BBBA-297BD666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R" dirty="0">
                <a:solidFill>
                  <a:srgbClr val="FFFFFF"/>
                </a:solidFill>
              </a:rPr>
              <a:t>Best Model on Training phase</a:t>
            </a:r>
          </a:p>
        </p:txBody>
      </p:sp>
      <p:pic>
        <p:nvPicPr>
          <p:cNvPr id="9" name="Content Placeholder 8" descr="A picture containing shape&#10;&#10;Description automatically generated">
            <a:extLst>
              <a:ext uri="{FF2B5EF4-FFF2-40B4-BE49-F238E27FC236}">
                <a16:creationId xmlns:a16="http://schemas.microsoft.com/office/drawing/2014/main" id="{DA892153-FF6F-1A4D-B2C2-3965B626A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88" y="2555875"/>
            <a:ext cx="6000192" cy="319405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C640504-B267-4B4A-9153-F6A783B9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628725"/>
            <a:ext cx="5806884" cy="312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6EC115-2602-034B-A9A2-5389E7A97266}"/>
              </a:ext>
            </a:extLst>
          </p:cNvPr>
          <p:cNvSpPr txBox="1"/>
          <p:nvPr/>
        </p:nvSpPr>
        <p:spPr>
          <a:xfrm>
            <a:off x="126288" y="5749925"/>
            <a:ext cx="596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dirty="0"/>
              <a:t>Accuracy Plot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623A7-8321-E24F-A880-14E30217DC51}"/>
              </a:ext>
            </a:extLst>
          </p:cNvPr>
          <p:cNvSpPr txBox="1"/>
          <p:nvPr/>
        </p:nvSpPr>
        <p:spPr>
          <a:xfrm>
            <a:off x="6126480" y="5749925"/>
            <a:ext cx="596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dirty="0"/>
              <a:t>Loss Plot</a:t>
            </a:r>
          </a:p>
        </p:txBody>
      </p:sp>
    </p:spTree>
    <p:extLst>
      <p:ext uri="{BB962C8B-B14F-4D97-AF65-F5344CB8AC3E}">
        <p14:creationId xmlns:p14="http://schemas.microsoft.com/office/powerpoint/2010/main" val="90232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99BF7-EBC7-6240-A4A0-3CA82A2E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GR" sz="4000" dirty="0">
                <a:solidFill>
                  <a:srgbClr val="FFFFFF"/>
                </a:solidFill>
              </a:rPr>
              <a:t>Best Model – Final Results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685F03F3-A18D-3345-B4D3-1C977B195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1727" y="0"/>
            <a:ext cx="8100258" cy="6857995"/>
          </a:xfrm>
        </p:spPr>
      </p:pic>
    </p:spTree>
    <p:extLst>
      <p:ext uri="{BB962C8B-B14F-4D97-AF65-F5344CB8AC3E}">
        <p14:creationId xmlns:p14="http://schemas.microsoft.com/office/powerpoint/2010/main" val="260892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296</Words>
  <Application>Microsoft Macintosh PowerPoint</Application>
  <PresentationFormat>Widescreen</PresentationFormat>
  <Paragraphs>60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Sagona Book</vt:lpstr>
      <vt:lpstr>Sagona ExtraLight</vt:lpstr>
      <vt:lpstr>RetrospectVTI</vt:lpstr>
      <vt:lpstr>Face Mask Detection</vt:lpstr>
      <vt:lpstr>Our Team</vt:lpstr>
      <vt:lpstr>Covid-19</vt:lpstr>
      <vt:lpstr>Mask Effectiveness</vt:lpstr>
      <vt:lpstr>Methodology</vt:lpstr>
      <vt:lpstr>Image Preprocessing</vt:lpstr>
      <vt:lpstr>Models</vt:lpstr>
      <vt:lpstr>Best Model on Training phase</vt:lpstr>
      <vt:lpstr>Best Model – Final Results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</dc:title>
  <dc:creator>PANAGIOTIS KOSMIDIS</dc:creator>
  <cp:lastModifiedBy>PANAGIOTIS KOSMIDIS</cp:lastModifiedBy>
  <cp:revision>5</cp:revision>
  <dcterms:created xsi:type="dcterms:W3CDTF">2020-11-14T16:11:05Z</dcterms:created>
  <dcterms:modified xsi:type="dcterms:W3CDTF">2020-11-14T16:16:40Z</dcterms:modified>
</cp:coreProperties>
</file>